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84" r:id="rId2"/>
    <p:sldId id="285" r:id="rId3"/>
    <p:sldId id="286" r:id="rId4"/>
    <p:sldId id="287" r:id="rId5"/>
    <p:sldId id="288" r:id="rId6"/>
    <p:sldId id="289" r:id="rId7"/>
    <p:sldId id="290" r:id="rId8"/>
    <p:sldId id="258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20ABE-B2EA-6B42-8FBD-2A0520C90F25}" v="123" dt="2023-03-24T19:16:26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9296"/>
  </p:normalViewPr>
  <p:slideViewPr>
    <p:cSldViewPr snapToGrid="0">
      <p:cViewPr varScale="1">
        <p:scale>
          <a:sx n="105" d="100"/>
          <a:sy n="105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 Y Shang" userId="5e9e7ea5-5b91-4cf3-abc1-285a9b0aa460" providerId="ADAL" clId="{07920ABE-B2EA-6B42-8FBD-2A0520C90F25}"/>
    <pc:docChg chg="undo custSel addSld delSld modSld">
      <pc:chgData name="Ju Y Shang" userId="5e9e7ea5-5b91-4cf3-abc1-285a9b0aa460" providerId="ADAL" clId="{07920ABE-B2EA-6B42-8FBD-2A0520C90F25}" dt="2023-04-19T01:40:38.791" v="3100" actId="2696"/>
      <pc:docMkLst>
        <pc:docMk/>
      </pc:docMkLst>
      <pc:sldChg chg="del">
        <pc:chgData name="Ju Y Shang" userId="5e9e7ea5-5b91-4cf3-abc1-285a9b0aa460" providerId="ADAL" clId="{07920ABE-B2EA-6B42-8FBD-2A0520C90F25}" dt="2023-04-19T01:21:57.957" v="3093" actId="2696"/>
        <pc:sldMkLst>
          <pc:docMk/>
          <pc:sldMk cId="2575929191" sldId="256"/>
        </pc:sldMkLst>
      </pc:sldChg>
      <pc:sldChg chg="modSp del mod">
        <pc:chgData name="Ju Y Shang" userId="5e9e7ea5-5b91-4cf3-abc1-285a9b0aa460" providerId="ADAL" clId="{07920ABE-B2EA-6B42-8FBD-2A0520C90F25}" dt="2023-04-19T01:22:00.090" v="3095" actId="2696"/>
        <pc:sldMkLst>
          <pc:docMk/>
          <pc:sldMk cId="3202441406" sldId="257"/>
        </pc:sldMkLst>
        <pc:spChg chg="mod">
          <ac:chgData name="Ju Y Shang" userId="5e9e7ea5-5b91-4cf3-abc1-285a9b0aa460" providerId="ADAL" clId="{07920ABE-B2EA-6B42-8FBD-2A0520C90F25}" dt="2023-03-23T21:23:42.604" v="3" actId="1076"/>
          <ac:spMkLst>
            <pc:docMk/>
            <pc:sldMk cId="3202441406" sldId="257"/>
            <ac:spMk id="4" creationId="{D589B18A-817A-87DE-B2D5-D1E16656EDC7}"/>
          </ac:spMkLst>
        </pc:spChg>
        <pc:spChg chg="mod">
          <ac:chgData name="Ju Y Shang" userId="5e9e7ea5-5b91-4cf3-abc1-285a9b0aa460" providerId="ADAL" clId="{07920ABE-B2EA-6B42-8FBD-2A0520C90F25}" dt="2023-03-24T16:27:43.173" v="1656" actId="1037"/>
          <ac:spMkLst>
            <pc:docMk/>
            <pc:sldMk cId="3202441406" sldId="257"/>
            <ac:spMk id="13" creationId="{4A2994B9-99B4-AE57-8A27-AD601484750E}"/>
          </ac:spMkLst>
        </pc:spChg>
        <pc:spChg chg="mod">
          <ac:chgData name="Ju Y Shang" userId="5e9e7ea5-5b91-4cf3-abc1-285a9b0aa460" providerId="ADAL" clId="{07920ABE-B2EA-6B42-8FBD-2A0520C90F25}" dt="2023-03-23T21:24:13.549" v="7" actId="207"/>
          <ac:spMkLst>
            <pc:docMk/>
            <pc:sldMk cId="3202441406" sldId="257"/>
            <ac:spMk id="14" creationId="{4F1707E0-C41D-5E82-8FD1-0255609A7F75}"/>
          </ac:spMkLst>
        </pc:spChg>
        <pc:spChg chg="mod">
          <ac:chgData name="Ju Y Shang" userId="5e9e7ea5-5b91-4cf3-abc1-285a9b0aa460" providerId="ADAL" clId="{07920ABE-B2EA-6B42-8FBD-2A0520C90F25}" dt="2023-03-23T21:24:34.422" v="10" actId="208"/>
          <ac:spMkLst>
            <pc:docMk/>
            <pc:sldMk cId="3202441406" sldId="257"/>
            <ac:spMk id="15" creationId="{8BA405C4-4D6D-C027-7640-077C7E896B42}"/>
          </ac:spMkLst>
        </pc:spChg>
      </pc:sldChg>
      <pc:sldChg chg="addSp delSp modSp new mod delAnim modAnim">
        <pc:chgData name="Ju Y Shang" userId="5e9e7ea5-5b91-4cf3-abc1-285a9b0aa460" providerId="ADAL" clId="{07920ABE-B2EA-6B42-8FBD-2A0520C90F25}" dt="2023-03-23T22:14:55.189" v="219" actId="208"/>
        <pc:sldMkLst>
          <pc:docMk/>
          <pc:sldMk cId="2444385956" sldId="258"/>
        </pc:sldMkLst>
        <pc:spChg chg="mod">
          <ac:chgData name="Ju Y Shang" userId="5e9e7ea5-5b91-4cf3-abc1-285a9b0aa460" providerId="ADAL" clId="{07920ABE-B2EA-6B42-8FBD-2A0520C90F25}" dt="2023-03-23T21:55:38.268" v="200" actId="20577"/>
          <ac:spMkLst>
            <pc:docMk/>
            <pc:sldMk cId="2444385956" sldId="258"/>
            <ac:spMk id="2" creationId="{746964E5-FC39-DC48-B4F3-E0888E63699C}"/>
          </ac:spMkLst>
        </pc:spChg>
        <pc:spChg chg="mod">
          <ac:chgData name="Ju Y Shang" userId="5e9e7ea5-5b91-4cf3-abc1-285a9b0aa460" providerId="ADAL" clId="{07920ABE-B2EA-6B42-8FBD-2A0520C90F25}" dt="2023-03-23T21:51:46.107" v="97"/>
          <ac:spMkLst>
            <pc:docMk/>
            <pc:sldMk cId="2444385956" sldId="258"/>
            <ac:spMk id="4" creationId="{BDA0651D-9626-5A0C-5427-B7F0E94EFBA3}"/>
          </ac:spMkLst>
        </pc:spChg>
        <pc:spChg chg="mod">
          <ac:chgData name="Ju Y Shang" userId="5e9e7ea5-5b91-4cf3-abc1-285a9b0aa460" providerId="ADAL" clId="{07920ABE-B2EA-6B42-8FBD-2A0520C90F25}" dt="2023-03-23T21:51:46.107" v="97"/>
          <ac:spMkLst>
            <pc:docMk/>
            <pc:sldMk cId="2444385956" sldId="258"/>
            <ac:spMk id="5" creationId="{5D877EAA-8D20-0392-A335-7B9A71964B58}"/>
          </ac:spMkLst>
        </pc:spChg>
        <pc:spChg chg="mod">
          <ac:chgData name="Ju Y Shang" userId="5e9e7ea5-5b91-4cf3-abc1-285a9b0aa460" providerId="ADAL" clId="{07920ABE-B2EA-6B42-8FBD-2A0520C90F25}" dt="2023-03-23T21:51:46.107" v="97"/>
          <ac:spMkLst>
            <pc:docMk/>
            <pc:sldMk cId="2444385956" sldId="258"/>
            <ac:spMk id="6" creationId="{F05D27FA-85A9-4EAA-C912-2911D48A168C}"/>
          </ac:spMkLst>
        </pc:spChg>
        <pc:spChg chg="mod">
          <ac:chgData name="Ju Y Shang" userId="5e9e7ea5-5b91-4cf3-abc1-285a9b0aa460" providerId="ADAL" clId="{07920ABE-B2EA-6B42-8FBD-2A0520C90F25}" dt="2023-03-23T21:51:46.107" v="97"/>
          <ac:spMkLst>
            <pc:docMk/>
            <pc:sldMk cId="2444385956" sldId="258"/>
            <ac:spMk id="7" creationId="{3DC2A77D-B3D7-8302-29F4-FBAF76B85F6F}"/>
          </ac:spMkLst>
        </pc:spChg>
        <pc:spChg chg="mod">
          <ac:chgData name="Ju Y Shang" userId="5e9e7ea5-5b91-4cf3-abc1-285a9b0aa460" providerId="ADAL" clId="{07920ABE-B2EA-6B42-8FBD-2A0520C90F25}" dt="2023-03-23T21:51:46.107" v="97"/>
          <ac:spMkLst>
            <pc:docMk/>
            <pc:sldMk cId="2444385956" sldId="258"/>
            <ac:spMk id="8" creationId="{C2111376-AC86-DF24-781E-69A01D18B6BB}"/>
          </ac:spMkLst>
        </pc:spChg>
        <pc:spChg chg="mod">
          <ac:chgData name="Ju Y Shang" userId="5e9e7ea5-5b91-4cf3-abc1-285a9b0aa460" providerId="ADAL" clId="{07920ABE-B2EA-6B42-8FBD-2A0520C90F25}" dt="2023-03-23T21:51:46.107" v="97"/>
          <ac:spMkLst>
            <pc:docMk/>
            <pc:sldMk cId="2444385956" sldId="258"/>
            <ac:spMk id="9" creationId="{83E9F898-36AC-42BA-4AEB-61754E22146F}"/>
          </ac:spMkLst>
        </pc:spChg>
        <pc:spChg chg="mod">
          <ac:chgData name="Ju Y Shang" userId="5e9e7ea5-5b91-4cf3-abc1-285a9b0aa460" providerId="ADAL" clId="{07920ABE-B2EA-6B42-8FBD-2A0520C90F25}" dt="2023-03-23T21:51:46.107" v="97"/>
          <ac:spMkLst>
            <pc:docMk/>
            <pc:sldMk cId="2444385956" sldId="258"/>
            <ac:spMk id="10" creationId="{6157340D-60FF-2AD4-90C2-EAAA38CECD20}"/>
          </ac:spMkLst>
        </pc:spChg>
        <pc:spChg chg="mod">
          <ac:chgData name="Ju Y Shang" userId="5e9e7ea5-5b91-4cf3-abc1-285a9b0aa460" providerId="ADAL" clId="{07920ABE-B2EA-6B42-8FBD-2A0520C90F25}" dt="2023-03-23T21:51:46.107" v="97"/>
          <ac:spMkLst>
            <pc:docMk/>
            <pc:sldMk cId="2444385956" sldId="258"/>
            <ac:spMk id="12" creationId="{B4FB9F71-B94C-5C9A-D74D-9D4B5551E39F}"/>
          </ac:spMkLst>
        </pc:spChg>
        <pc:spChg chg="mod">
          <ac:chgData name="Ju Y Shang" userId="5e9e7ea5-5b91-4cf3-abc1-285a9b0aa460" providerId="ADAL" clId="{07920ABE-B2EA-6B42-8FBD-2A0520C90F25}" dt="2023-03-23T21:51:46.107" v="97"/>
          <ac:spMkLst>
            <pc:docMk/>
            <pc:sldMk cId="2444385956" sldId="258"/>
            <ac:spMk id="13" creationId="{854D9F31-09A0-91F1-BDD2-EB039F1584A6}"/>
          </ac:spMkLst>
        </pc:spChg>
        <pc:spChg chg="mod">
          <ac:chgData name="Ju Y Shang" userId="5e9e7ea5-5b91-4cf3-abc1-285a9b0aa460" providerId="ADAL" clId="{07920ABE-B2EA-6B42-8FBD-2A0520C90F25}" dt="2023-03-23T21:51:46.107" v="97"/>
          <ac:spMkLst>
            <pc:docMk/>
            <pc:sldMk cId="2444385956" sldId="258"/>
            <ac:spMk id="14" creationId="{98586816-B864-E9CF-F0DB-56255578F1F8}"/>
          </ac:spMkLst>
        </pc:spChg>
        <pc:spChg chg="mod">
          <ac:chgData name="Ju Y Shang" userId="5e9e7ea5-5b91-4cf3-abc1-285a9b0aa460" providerId="ADAL" clId="{07920ABE-B2EA-6B42-8FBD-2A0520C90F25}" dt="2023-03-23T21:51:46.107" v="97"/>
          <ac:spMkLst>
            <pc:docMk/>
            <pc:sldMk cId="2444385956" sldId="258"/>
            <ac:spMk id="16" creationId="{3DB36C6B-F172-2B44-B20A-5EDABE8C80E4}"/>
          </ac:spMkLst>
        </pc:spChg>
        <pc:spChg chg="mod">
          <ac:chgData name="Ju Y Shang" userId="5e9e7ea5-5b91-4cf3-abc1-285a9b0aa460" providerId="ADAL" clId="{07920ABE-B2EA-6B42-8FBD-2A0520C90F25}" dt="2023-03-23T21:51:46.107" v="97"/>
          <ac:spMkLst>
            <pc:docMk/>
            <pc:sldMk cId="2444385956" sldId="258"/>
            <ac:spMk id="17" creationId="{FA7FCC21-AB06-A3FC-FB29-2A4410E596DE}"/>
          </ac:spMkLst>
        </pc:spChg>
        <pc:spChg chg="mod">
          <ac:chgData name="Ju Y Shang" userId="5e9e7ea5-5b91-4cf3-abc1-285a9b0aa460" providerId="ADAL" clId="{07920ABE-B2EA-6B42-8FBD-2A0520C90F25}" dt="2023-03-23T21:51:46.107" v="97"/>
          <ac:spMkLst>
            <pc:docMk/>
            <pc:sldMk cId="2444385956" sldId="258"/>
            <ac:spMk id="19" creationId="{5133DE31-BEBA-318B-DB8B-CE1D67D3D8A4}"/>
          </ac:spMkLst>
        </pc:spChg>
        <pc:spChg chg="mod">
          <ac:chgData name="Ju Y Shang" userId="5e9e7ea5-5b91-4cf3-abc1-285a9b0aa460" providerId="ADAL" clId="{07920ABE-B2EA-6B42-8FBD-2A0520C90F25}" dt="2023-03-23T21:51:46.107" v="97"/>
          <ac:spMkLst>
            <pc:docMk/>
            <pc:sldMk cId="2444385956" sldId="258"/>
            <ac:spMk id="20" creationId="{A4AFE62A-AD64-C948-C362-2C703A360BE0}"/>
          </ac:spMkLst>
        </pc:spChg>
        <pc:spChg chg="mod">
          <ac:chgData name="Ju Y Shang" userId="5e9e7ea5-5b91-4cf3-abc1-285a9b0aa460" providerId="ADAL" clId="{07920ABE-B2EA-6B42-8FBD-2A0520C90F25}" dt="2023-03-23T21:51:46.107" v="97"/>
          <ac:spMkLst>
            <pc:docMk/>
            <pc:sldMk cId="2444385956" sldId="258"/>
            <ac:spMk id="21" creationId="{293D8168-CA28-BDA5-9062-5FACD9120FDB}"/>
          </ac:spMkLst>
        </pc:spChg>
        <pc:spChg chg="mod">
          <ac:chgData name="Ju Y Shang" userId="5e9e7ea5-5b91-4cf3-abc1-285a9b0aa460" providerId="ADAL" clId="{07920ABE-B2EA-6B42-8FBD-2A0520C90F25}" dt="2023-03-23T21:51:46.107" v="97"/>
          <ac:spMkLst>
            <pc:docMk/>
            <pc:sldMk cId="2444385956" sldId="258"/>
            <ac:spMk id="22" creationId="{E0766FD8-C377-993D-E057-FA91C217B1E5}"/>
          </ac:spMkLst>
        </pc:spChg>
        <pc:spChg chg="mod">
          <ac:chgData name="Ju Y Shang" userId="5e9e7ea5-5b91-4cf3-abc1-285a9b0aa460" providerId="ADAL" clId="{07920ABE-B2EA-6B42-8FBD-2A0520C90F25}" dt="2023-03-23T21:52:47.087" v="132"/>
          <ac:spMkLst>
            <pc:docMk/>
            <pc:sldMk cId="2444385956" sldId="258"/>
            <ac:spMk id="30" creationId="{8AE9ECA5-056F-73CC-8EDA-E9D4F6EA04C8}"/>
          </ac:spMkLst>
        </pc:spChg>
        <pc:spChg chg="mod">
          <ac:chgData name="Ju Y Shang" userId="5e9e7ea5-5b91-4cf3-abc1-285a9b0aa460" providerId="ADAL" clId="{07920ABE-B2EA-6B42-8FBD-2A0520C90F25}" dt="2023-03-23T21:52:47.087" v="132"/>
          <ac:spMkLst>
            <pc:docMk/>
            <pc:sldMk cId="2444385956" sldId="258"/>
            <ac:spMk id="31" creationId="{21A680FD-C793-F222-422F-CE82C65FC15A}"/>
          </ac:spMkLst>
        </pc:spChg>
        <pc:spChg chg="mod">
          <ac:chgData name="Ju Y Shang" userId="5e9e7ea5-5b91-4cf3-abc1-285a9b0aa460" providerId="ADAL" clId="{07920ABE-B2EA-6B42-8FBD-2A0520C90F25}" dt="2023-03-23T21:52:47.087" v="132"/>
          <ac:spMkLst>
            <pc:docMk/>
            <pc:sldMk cId="2444385956" sldId="258"/>
            <ac:spMk id="32" creationId="{54667F2F-16F2-8A7D-4651-6AAE5843F822}"/>
          </ac:spMkLst>
        </pc:spChg>
        <pc:spChg chg="mod">
          <ac:chgData name="Ju Y Shang" userId="5e9e7ea5-5b91-4cf3-abc1-285a9b0aa460" providerId="ADAL" clId="{07920ABE-B2EA-6B42-8FBD-2A0520C90F25}" dt="2023-03-23T21:52:47.087" v="132"/>
          <ac:spMkLst>
            <pc:docMk/>
            <pc:sldMk cId="2444385956" sldId="258"/>
            <ac:spMk id="33" creationId="{38E0AD80-5B85-8B48-0179-B42D556D7CB3}"/>
          </ac:spMkLst>
        </pc:spChg>
        <pc:spChg chg="mod">
          <ac:chgData name="Ju Y Shang" userId="5e9e7ea5-5b91-4cf3-abc1-285a9b0aa460" providerId="ADAL" clId="{07920ABE-B2EA-6B42-8FBD-2A0520C90F25}" dt="2023-03-23T21:52:47.087" v="132"/>
          <ac:spMkLst>
            <pc:docMk/>
            <pc:sldMk cId="2444385956" sldId="258"/>
            <ac:spMk id="34" creationId="{F22FFBE3-BA44-4B91-7849-7F9E9EADE4E1}"/>
          </ac:spMkLst>
        </pc:spChg>
        <pc:spChg chg="mod">
          <ac:chgData name="Ju Y Shang" userId="5e9e7ea5-5b91-4cf3-abc1-285a9b0aa460" providerId="ADAL" clId="{07920ABE-B2EA-6B42-8FBD-2A0520C90F25}" dt="2023-03-23T21:52:47.087" v="132"/>
          <ac:spMkLst>
            <pc:docMk/>
            <pc:sldMk cId="2444385956" sldId="258"/>
            <ac:spMk id="35" creationId="{FEF1DB6B-25A1-8AB7-22D5-7FCC8C37C715}"/>
          </ac:spMkLst>
        </pc:spChg>
        <pc:spChg chg="mod">
          <ac:chgData name="Ju Y Shang" userId="5e9e7ea5-5b91-4cf3-abc1-285a9b0aa460" providerId="ADAL" clId="{07920ABE-B2EA-6B42-8FBD-2A0520C90F25}" dt="2023-03-23T21:52:47.087" v="132"/>
          <ac:spMkLst>
            <pc:docMk/>
            <pc:sldMk cId="2444385956" sldId="258"/>
            <ac:spMk id="36" creationId="{F6FFB4B5-1114-D595-6127-121E6BAB8305}"/>
          </ac:spMkLst>
        </pc:spChg>
        <pc:spChg chg="mod">
          <ac:chgData name="Ju Y Shang" userId="5e9e7ea5-5b91-4cf3-abc1-285a9b0aa460" providerId="ADAL" clId="{07920ABE-B2EA-6B42-8FBD-2A0520C90F25}" dt="2023-03-23T21:52:47.087" v="132"/>
          <ac:spMkLst>
            <pc:docMk/>
            <pc:sldMk cId="2444385956" sldId="258"/>
            <ac:spMk id="38" creationId="{A80F3B56-E72B-1BD7-F590-C43A1EC4D2AE}"/>
          </ac:spMkLst>
        </pc:spChg>
        <pc:spChg chg="mod">
          <ac:chgData name="Ju Y Shang" userId="5e9e7ea5-5b91-4cf3-abc1-285a9b0aa460" providerId="ADAL" clId="{07920ABE-B2EA-6B42-8FBD-2A0520C90F25}" dt="2023-03-23T21:52:47.087" v="132"/>
          <ac:spMkLst>
            <pc:docMk/>
            <pc:sldMk cId="2444385956" sldId="258"/>
            <ac:spMk id="39" creationId="{6E3936F4-7937-3E32-A533-61E98D4C7FFB}"/>
          </ac:spMkLst>
        </pc:spChg>
        <pc:spChg chg="mod">
          <ac:chgData name="Ju Y Shang" userId="5e9e7ea5-5b91-4cf3-abc1-285a9b0aa460" providerId="ADAL" clId="{07920ABE-B2EA-6B42-8FBD-2A0520C90F25}" dt="2023-03-23T21:52:47.087" v="132"/>
          <ac:spMkLst>
            <pc:docMk/>
            <pc:sldMk cId="2444385956" sldId="258"/>
            <ac:spMk id="40" creationId="{6D18DD9B-3552-0EB5-AC5D-DD7C828910C4}"/>
          </ac:spMkLst>
        </pc:spChg>
        <pc:spChg chg="mod">
          <ac:chgData name="Ju Y Shang" userId="5e9e7ea5-5b91-4cf3-abc1-285a9b0aa460" providerId="ADAL" clId="{07920ABE-B2EA-6B42-8FBD-2A0520C90F25}" dt="2023-03-23T21:52:47.087" v="132"/>
          <ac:spMkLst>
            <pc:docMk/>
            <pc:sldMk cId="2444385956" sldId="258"/>
            <ac:spMk id="42" creationId="{811C9439-2037-5BE8-E704-3E6AB34B5F5B}"/>
          </ac:spMkLst>
        </pc:spChg>
        <pc:spChg chg="mod">
          <ac:chgData name="Ju Y Shang" userId="5e9e7ea5-5b91-4cf3-abc1-285a9b0aa460" providerId="ADAL" clId="{07920ABE-B2EA-6B42-8FBD-2A0520C90F25}" dt="2023-03-23T21:52:47.087" v="132"/>
          <ac:spMkLst>
            <pc:docMk/>
            <pc:sldMk cId="2444385956" sldId="258"/>
            <ac:spMk id="43" creationId="{02E61474-1DC5-44A3-DA37-81C3B6335DEC}"/>
          </ac:spMkLst>
        </pc:spChg>
        <pc:spChg chg="mod">
          <ac:chgData name="Ju Y Shang" userId="5e9e7ea5-5b91-4cf3-abc1-285a9b0aa460" providerId="ADAL" clId="{07920ABE-B2EA-6B42-8FBD-2A0520C90F25}" dt="2023-03-23T21:52:47.087" v="132"/>
          <ac:spMkLst>
            <pc:docMk/>
            <pc:sldMk cId="2444385956" sldId="258"/>
            <ac:spMk id="45" creationId="{5C4D136B-1A6C-FF0F-1F56-4C0C5D5455FE}"/>
          </ac:spMkLst>
        </pc:spChg>
        <pc:spChg chg="mod">
          <ac:chgData name="Ju Y Shang" userId="5e9e7ea5-5b91-4cf3-abc1-285a9b0aa460" providerId="ADAL" clId="{07920ABE-B2EA-6B42-8FBD-2A0520C90F25}" dt="2023-03-23T21:52:47.087" v="132"/>
          <ac:spMkLst>
            <pc:docMk/>
            <pc:sldMk cId="2444385956" sldId="258"/>
            <ac:spMk id="46" creationId="{4CE5C255-2578-CDA4-F56B-B83A5A74D13F}"/>
          </ac:spMkLst>
        </pc:spChg>
        <pc:spChg chg="mod">
          <ac:chgData name="Ju Y Shang" userId="5e9e7ea5-5b91-4cf3-abc1-285a9b0aa460" providerId="ADAL" clId="{07920ABE-B2EA-6B42-8FBD-2A0520C90F25}" dt="2023-03-23T21:52:47.087" v="132"/>
          <ac:spMkLst>
            <pc:docMk/>
            <pc:sldMk cId="2444385956" sldId="258"/>
            <ac:spMk id="47" creationId="{D8D38EB4-2A6F-CD9A-39C7-10FABA7A9B4D}"/>
          </ac:spMkLst>
        </pc:spChg>
        <pc:spChg chg="mod">
          <ac:chgData name="Ju Y Shang" userId="5e9e7ea5-5b91-4cf3-abc1-285a9b0aa460" providerId="ADAL" clId="{07920ABE-B2EA-6B42-8FBD-2A0520C90F25}" dt="2023-03-23T21:52:47.087" v="132"/>
          <ac:spMkLst>
            <pc:docMk/>
            <pc:sldMk cId="2444385956" sldId="258"/>
            <ac:spMk id="48" creationId="{6E68904D-3465-101F-739A-5935EE8EDB90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56" creationId="{E9D44A4D-56AD-D9F5-CEBB-E5F7B750D4A0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57" creationId="{EA1DDEA1-4221-087F-E545-CCE17CF91097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58" creationId="{FF400B7A-1D5C-BB46-6525-E311A1A0DB43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59" creationId="{6551B516-37CF-39CB-4659-23DD59170FF7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60" creationId="{95B160D0-7F91-4873-DBAB-19089E341012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61" creationId="{E2B15538-F835-4B32-ADFB-D12C21973AA9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62" creationId="{27951974-72BE-BCE0-AA8B-DEE87C9B5BC8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64" creationId="{5553CDE9-31BB-5E76-E224-1E81D023D35A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65" creationId="{57AFD8BA-458A-8442-6FF5-A00EC0CA3935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66" creationId="{E997E101-9E0F-CFB3-3F71-58BC6360B3D3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68" creationId="{B6DF4B26-B4FA-814A-EEBD-46C888D33CA5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69" creationId="{88078626-92F8-315C-707B-E78CFF362162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71" creationId="{0C4D21F7-5D07-95BB-6EC1-9E6E0140E68A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72" creationId="{7ADD74E5-07C7-E4DA-A544-DBFB88CC6D8E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73" creationId="{14FCA011-5C2B-FAB2-648F-37E82711E5E9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74" creationId="{9C7E9A4A-743D-4B99-8E75-4040CAF65223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82" creationId="{03D4FA7C-27BF-8FC4-433A-30761227DEED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83" creationId="{FA976B50-BB56-B89A-6CF0-AF683F30BB58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84" creationId="{604B533F-7686-C36E-5ADC-A81AC3E89503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85" creationId="{DD8357F9-EC7E-40E9-1776-4A736EC13D05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88" creationId="{51EB1D8F-C689-0D53-2DA2-8D1A49B86DA8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90" creationId="{03F05DF6-40B8-6DB8-16DF-7FFD6517C99A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91" creationId="{BA846E80-6A62-7F3E-7768-17E19AE5EE0E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92" creationId="{ED963A88-ED61-43F2-8022-7F145338862C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93" creationId="{6A225FBB-B0F4-62AA-60D6-198F0EBD2899}"/>
          </ac:spMkLst>
        </pc:spChg>
        <pc:spChg chg="mod">
          <ac:chgData name="Ju Y Shang" userId="5e9e7ea5-5b91-4cf3-abc1-285a9b0aa460" providerId="ADAL" clId="{07920ABE-B2EA-6B42-8FBD-2A0520C90F25}" dt="2023-03-23T21:53:05.580" v="136"/>
          <ac:spMkLst>
            <pc:docMk/>
            <pc:sldMk cId="2444385956" sldId="258"/>
            <ac:spMk id="95" creationId="{56A0CCEA-527F-E31F-E1A6-45759EEA1A75}"/>
          </ac:spMkLst>
        </pc:spChg>
        <pc:spChg chg="add mod">
          <ac:chgData name="Ju Y Shang" userId="5e9e7ea5-5b91-4cf3-abc1-285a9b0aa460" providerId="ADAL" clId="{07920ABE-B2EA-6B42-8FBD-2A0520C90F25}" dt="2023-03-23T21:55:06.049" v="151" actId="1076"/>
          <ac:spMkLst>
            <pc:docMk/>
            <pc:sldMk cId="2444385956" sldId="258"/>
            <ac:spMk id="97" creationId="{91C93ED6-115F-36D2-102B-14CA693FD47D}"/>
          </ac:spMkLst>
        </pc:spChg>
        <pc:spChg chg="mod">
          <ac:chgData name="Ju Y Shang" userId="5e9e7ea5-5b91-4cf3-abc1-285a9b0aa460" providerId="ADAL" clId="{07920ABE-B2EA-6B42-8FBD-2A0520C90F25}" dt="2023-03-23T21:54:38.586" v="146" actId="208"/>
          <ac:spMkLst>
            <pc:docMk/>
            <pc:sldMk cId="2444385956" sldId="258"/>
            <ac:spMk id="99" creationId="{C95EC86F-D378-56B5-1860-ECBCE635A1F3}"/>
          </ac:spMkLst>
        </pc:spChg>
        <pc:spChg chg="mod">
          <ac:chgData name="Ju Y Shang" userId="5e9e7ea5-5b91-4cf3-abc1-285a9b0aa460" providerId="ADAL" clId="{07920ABE-B2EA-6B42-8FBD-2A0520C90F25}" dt="2023-03-23T21:54:46.846" v="147" actId="1582"/>
          <ac:spMkLst>
            <pc:docMk/>
            <pc:sldMk cId="2444385956" sldId="258"/>
            <ac:spMk id="100" creationId="{287A3CD9-4704-7CD2-572F-E877A61E745F}"/>
          </ac:spMkLst>
        </pc:spChg>
        <pc:spChg chg="mod">
          <ac:chgData name="Ju Y Shang" userId="5e9e7ea5-5b91-4cf3-abc1-285a9b0aa460" providerId="ADAL" clId="{07920ABE-B2EA-6B42-8FBD-2A0520C90F25}" dt="2023-03-23T21:53:55.239" v="139"/>
          <ac:spMkLst>
            <pc:docMk/>
            <pc:sldMk cId="2444385956" sldId="258"/>
            <ac:spMk id="101" creationId="{D5DB3C32-9680-50FC-77F1-94EAF64EACB1}"/>
          </ac:spMkLst>
        </pc:spChg>
        <pc:spChg chg="mod">
          <ac:chgData name="Ju Y Shang" userId="5e9e7ea5-5b91-4cf3-abc1-285a9b0aa460" providerId="ADAL" clId="{07920ABE-B2EA-6B42-8FBD-2A0520C90F25}" dt="2023-03-23T21:53:55.239" v="139"/>
          <ac:spMkLst>
            <pc:docMk/>
            <pc:sldMk cId="2444385956" sldId="258"/>
            <ac:spMk id="102" creationId="{DC260E97-C933-5979-5D8C-31FBF45C5193}"/>
          </ac:spMkLst>
        </pc:spChg>
        <pc:spChg chg="add mod">
          <ac:chgData name="Ju Y Shang" userId="5e9e7ea5-5b91-4cf3-abc1-285a9b0aa460" providerId="ADAL" clId="{07920ABE-B2EA-6B42-8FBD-2A0520C90F25}" dt="2023-03-23T21:56:12.982" v="205" actId="1076"/>
          <ac:spMkLst>
            <pc:docMk/>
            <pc:sldMk cId="2444385956" sldId="258"/>
            <ac:spMk id="103" creationId="{BA3B13B0-387C-E6FC-D4DB-27F11CD27493}"/>
          </ac:spMkLst>
        </pc:spChg>
        <pc:spChg chg="add mod">
          <ac:chgData name="Ju Y Shang" userId="5e9e7ea5-5b91-4cf3-abc1-285a9b0aa460" providerId="ADAL" clId="{07920ABE-B2EA-6B42-8FBD-2A0520C90F25}" dt="2023-03-23T21:55:06.049" v="151" actId="1076"/>
          <ac:spMkLst>
            <pc:docMk/>
            <pc:sldMk cId="2444385956" sldId="258"/>
            <ac:spMk id="104" creationId="{1ACAE264-51F5-03D8-E768-5A70EB754DBD}"/>
          </ac:spMkLst>
        </pc:spChg>
        <pc:spChg chg="mod">
          <ac:chgData name="Ju Y Shang" userId="5e9e7ea5-5b91-4cf3-abc1-285a9b0aa460" providerId="ADAL" clId="{07920ABE-B2EA-6B42-8FBD-2A0520C90F25}" dt="2023-03-23T21:54:21.741" v="141"/>
          <ac:spMkLst>
            <pc:docMk/>
            <pc:sldMk cId="2444385956" sldId="258"/>
            <ac:spMk id="106" creationId="{D6DF8757-F65F-A343-CFDD-5FEF62DD4BF2}"/>
          </ac:spMkLst>
        </pc:spChg>
        <pc:spChg chg="mod">
          <ac:chgData name="Ju Y Shang" userId="5e9e7ea5-5b91-4cf3-abc1-285a9b0aa460" providerId="ADAL" clId="{07920ABE-B2EA-6B42-8FBD-2A0520C90F25}" dt="2023-03-23T21:54:21.741" v="141"/>
          <ac:spMkLst>
            <pc:docMk/>
            <pc:sldMk cId="2444385956" sldId="258"/>
            <ac:spMk id="107" creationId="{B0042D5E-67AE-AF6D-EC57-322A916DD9D8}"/>
          </ac:spMkLst>
        </pc:spChg>
        <pc:spChg chg="mod">
          <ac:chgData name="Ju Y Shang" userId="5e9e7ea5-5b91-4cf3-abc1-285a9b0aa460" providerId="ADAL" clId="{07920ABE-B2EA-6B42-8FBD-2A0520C90F25}" dt="2023-03-23T21:54:21.741" v="141"/>
          <ac:spMkLst>
            <pc:docMk/>
            <pc:sldMk cId="2444385956" sldId="258"/>
            <ac:spMk id="108" creationId="{122FEC0D-3CE4-E6EB-2A9A-347CC69B4FCB}"/>
          </ac:spMkLst>
        </pc:spChg>
        <pc:spChg chg="mod">
          <ac:chgData name="Ju Y Shang" userId="5e9e7ea5-5b91-4cf3-abc1-285a9b0aa460" providerId="ADAL" clId="{07920ABE-B2EA-6B42-8FBD-2A0520C90F25}" dt="2023-03-23T21:54:21.741" v="141"/>
          <ac:spMkLst>
            <pc:docMk/>
            <pc:sldMk cId="2444385956" sldId="258"/>
            <ac:spMk id="109" creationId="{CF8C87CF-954C-D991-CE2F-F373C6ACF118}"/>
          </ac:spMkLst>
        </pc:spChg>
        <pc:spChg chg="add mod">
          <ac:chgData name="Ju Y Shang" userId="5e9e7ea5-5b91-4cf3-abc1-285a9b0aa460" providerId="ADAL" clId="{07920ABE-B2EA-6B42-8FBD-2A0520C90F25}" dt="2023-03-23T21:56:02.813" v="203" actId="167"/>
          <ac:spMkLst>
            <pc:docMk/>
            <pc:sldMk cId="2444385956" sldId="258"/>
            <ac:spMk id="110" creationId="{0D6F82AB-7ED4-ADF4-9C9F-C931A99C1D45}"/>
          </ac:spMkLst>
        </pc:spChg>
        <pc:grpChg chg="add del mod">
          <ac:chgData name="Ju Y Shang" userId="5e9e7ea5-5b91-4cf3-abc1-285a9b0aa460" providerId="ADAL" clId="{07920ABE-B2EA-6B42-8FBD-2A0520C90F25}" dt="2023-03-23T21:52:46.742" v="131" actId="478"/>
          <ac:grpSpMkLst>
            <pc:docMk/>
            <pc:sldMk cId="2444385956" sldId="258"/>
            <ac:grpSpMk id="3" creationId="{EEFCFC55-48FE-E5C2-20A4-8211F20C1FDD}"/>
          </ac:grpSpMkLst>
        </pc:grpChg>
        <pc:grpChg chg="mod">
          <ac:chgData name="Ju Y Shang" userId="5e9e7ea5-5b91-4cf3-abc1-285a9b0aa460" providerId="ADAL" clId="{07920ABE-B2EA-6B42-8FBD-2A0520C90F25}" dt="2023-03-23T21:51:46.107" v="97"/>
          <ac:grpSpMkLst>
            <pc:docMk/>
            <pc:sldMk cId="2444385956" sldId="258"/>
            <ac:grpSpMk id="11" creationId="{003B6694-6223-0285-C887-D895CBB4F0EF}"/>
          </ac:grpSpMkLst>
        </pc:grpChg>
        <pc:grpChg chg="mod">
          <ac:chgData name="Ju Y Shang" userId="5e9e7ea5-5b91-4cf3-abc1-285a9b0aa460" providerId="ADAL" clId="{07920ABE-B2EA-6B42-8FBD-2A0520C90F25}" dt="2023-03-23T21:51:46.107" v="97"/>
          <ac:grpSpMkLst>
            <pc:docMk/>
            <pc:sldMk cId="2444385956" sldId="258"/>
            <ac:grpSpMk id="15" creationId="{ADDB7B6F-3E2A-88F2-82EE-55FE243C1566}"/>
          </ac:grpSpMkLst>
        </pc:grpChg>
        <pc:grpChg chg="mod">
          <ac:chgData name="Ju Y Shang" userId="5e9e7ea5-5b91-4cf3-abc1-285a9b0aa460" providerId="ADAL" clId="{07920ABE-B2EA-6B42-8FBD-2A0520C90F25}" dt="2023-03-23T21:51:46.107" v="97"/>
          <ac:grpSpMkLst>
            <pc:docMk/>
            <pc:sldMk cId="2444385956" sldId="258"/>
            <ac:grpSpMk id="18" creationId="{988BB3FB-C84F-B75A-2120-29B279EE1622}"/>
          </ac:grpSpMkLst>
        </pc:grpChg>
        <pc:grpChg chg="add del mod">
          <ac:chgData name="Ju Y Shang" userId="5e9e7ea5-5b91-4cf3-abc1-285a9b0aa460" providerId="ADAL" clId="{07920ABE-B2EA-6B42-8FBD-2A0520C90F25}" dt="2023-03-23T21:52:50.864" v="135"/>
          <ac:grpSpMkLst>
            <pc:docMk/>
            <pc:sldMk cId="2444385956" sldId="258"/>
            <ac:grpSpMk id="29" creationId="{F5EBEB14-ED52-66CF-DA45-37990B272F34}"/>
          </ac:grpSpMkLst>
        </pc:grpChg>
        <pc:grpChg chg="mod">
          <ac:chgData name="Ju Y Shang" userId="5e9e7ea5-5b91-4cf3-abc1-285a9b0aa460" providerId="ADAL" clId="{07920ABE-B2EA-6B42-8FBD-2A0520C90F25}" dt="2023-03-23T21:52:47.087" v="132"/>
          <ac:grpSpMkLst>
            <pc:docMk/>
            <pc:sldMk cId="2444385956" sldId="258"/>
            <ac:grpSpMk id="37" creationId="{34B32AF1-3950-BF98-9356-CFCA62742B26}"/>
          </ac:grpSpMkLst>
        </pc:grpChg>
        <pc:grpChg chg="mod">
          <ac:chgData name="Ju Y Shang" userId="5e9e7ea5-5b91-4cf3-abc1-285a9b0aa460" providerId="ADAL" clId="{07920ABE-B2EA-6B42-8FBD-2A0520C90F25}" dt="2023-03-23T21:52:47.087" v="132"/>
          <ac:grpSpMkLst>
            <pc:docMk/>
            <pc:sldMk cId="2444385956" sldId="258"/>
            <ac:grpSpMk id="41" creationId="{708103F2-81BC-1862-8141-37A68C3F13C6}"/>
          </ac:grpSpMkLst>
        </pc:grpChg>
        <pc:grpChg chg="mod">
          <ac:chgData name="Ju Y Shang" userId="5e9e7ea5-5b91-4cf3-abc1-285a9b0aa460" providerId="ADAL" clId="{07920ABE-B2EA-6B42-8FBD-2A0520C90F25}" dt="2023-03-23T21:52:47.087" v="132"/>
          <ac:grpSpMkLst>
            <pc:docMk/>
            <pc:sldMk cId="2444385956" sldId="258"/>
            <ac:grpSpMk id="44" creationId="{6B9C95C1-77FA-5803-AF5C-AC65F27E3414}"/>
          </ac:grpSpMkLst>
        </pc:grpChg>
        <pc:grpChg chg="add mod">
          <ac:chgData name="Ju Y Shang" userId="5e9e7ea5-5b91-4cf3-abc1-285a9b0aa460" providerId="ADAL" clId="{07920ABE-B2EA-6B42-8FBD-2A0520C90F25}" dt="2023-03-23T21:55:01.210" v="150" actId="1076"/>
          <ac:grpSpMkLst>
            <pc:docMk/>
            <pc:sldMk cId="2444385956" sldId="258"/>
            <ac:grpSpMk id="55" creationId="{F1F055AC-2C91-846D-BE07-DFC68782EFEA}"/>
          </ac:grpSpMkLst>
        </pc:grpChg>
        <pc:grpChg chg="mod">
          <ac:chgData name="Ju Y Shang" userId="5e9e7ea5-5b91-4cf3-abc1-285a9b0aa460" providerId="ADAL" clId="{07920ABE-B2EA-6B42-8FBD-2A0520C90F25}" dt="2023-03-23T21:53:05.580" v="136"/>
          <ac:grpSpMkLst>
            <pc:docMk/>
            <pc:sldMk cId="2444385956" sldId="258"/>
            <ac:grpSpMk id="63" creationId="{A2EB1BDA-766F-1EFA-3367-E9E8F3AEDB68}"/>
          </ac:grpSpMkLst>
        </pc:grpChg>
        <pc:grpChg chg="mod">
          <ac:chgData name="Ju Y Shang" userId="5e9e7ea5-5b91-4cf3-abc1-285a9b0aa460" providerId="ADAL" clId="{07920ABE-B2EA-6B42-8FBD-2A0520C90F25}" dt="2023-03-23T21:53:05.580" v="136"/>
          <ac:grpSpMkLst>
            <pc:docMk/>
            <pc:sldMk cId="2444385956" sldId="258"/>
            <ac:grpSpMk id="67" creationId="{6FEB9689-5761-2EF5-C274-2C534EC70F38}"/>
          </ac:grpSpMkLst>
        </pc:grpChg>
        <pc:grpChg chg="mod">
          <ac:chgData name="Ju Y Shang" userId="5e9e7ea5-5b91-4cf3-abc1-285a9b0aa460" providerId="ADAL" clId="{07920ABE-B2EA-6B42-8FBD-2A0520C90F25}" dt="2023-03-23T21:53:05.580" v="136"/>
          <ac:grpSpMkLst>
            <pc:docMk/>
            <pc:sldMk cId="2444385956" sldId="258"/>
            <ac:grpSpMk id="70" creationId="{1C802F47-DE22-4446-EC26-A5482AB5D655}"/>
          </ac:grpSpMkLst>
        </pc:grpChg>
        <pc:grpChg chg="add mod">
          <ac:chgData name="Ju Y Shang" userId="5e9e7ea5-5b91-4cf3-abc1-285a9b0aa460" providerId="ADAL" clId="{07920ABE-B2EA-6B42-8FBD-2A0520C90F25}" dt="2023-03-23T21:55:01.210" v="150" actId="1076"/>
          <ac:grpSpMkLst>
            <pc:docMk/>
            <pc:sldMk cId="2444385956" sldId="258"/>
            <ac:grpSpMk id="81" creationId="{C59A3EBC-7F06-D0DD-E3B9-CBA48CE2C120}"/>
          </ac:grpSpMkLst>
        </pc:grpChg>
        <pc:grpChg chg="add mod">
          <ac:chgData name="Ju Y Shang" userId="5e9e7ea5-5b91-4cf3-abc1-285a9b0aa460" providerId="ADAL" clId="{07920ABE-B2EA-6B42-8FBD-2A0520C90F25}" dt="2023-03-23T21:55:01.210" v="150" actId="1076"/>
          <ac:grpSpMkLst>
            <pc:docMk/>
            <pc:sldMk cId="2444385956" sldId="258"/>
            <ac:grpSpMk id="89" creationId="{DC5EDF37-BF35-7EEA-B891-AF585AA929BF}"/>
          </ac:grpSpMkLst>
        </pc:grpChg>
        <pc:grpChg chg="add mod">
          <ac:chgData name="Ju Y Shang" userId="5e9e7ea5-5b91-4cf3-abc1-285a9b0aa460" providerId="ADAL" clId="{07920ABE-B2EA-6B42-8FBD-2A0520C90F25}" dt="2023-03-23T21:56:10.427" v="204" actId="1076"/>
          <ac:grpSpMkLst>
            <pc:docMk/>
            <pc:sldMk cId="2444385956" sldId="258"/>
            <ac:grpSpMk id="98" creationId="{543DC6C4-C403-3652-ED14-E373D0B41C98}"/>
          </ac:grpSpMkLst>
        </pc:grpChg>
        <pc:grpChg chg="add del mod">
          <ac:chgData name="Ju Y Shang" userId="5e9e7ea5-5b91-4cf3-abc1-285a9b0aa460" providerId="ADAL" clId="{07920ABE-B2EA-6B42-8FBD-2A0520C90F25}" dt="2023-03-23T21:54:23.746" v="142" actId="478"/>
          <ac:grpSpMkLst>
            <pc:docMk/>
            <pc:sldMk cId="2444385956" sldId="258"/>
            <ac:grpSpMk id="105" creationId="{3D564D6B-2352-DDB1-232C-0496E8C7F6F6}"/>
          </ac:grpSpMkLst>
        </pc:grpChg>
        <pc:cxnChg chg="mod">
          <ac:chgData name="Ju Y Shang" userId="5e9e7ea5-5b91-4cf3-abc1-285a9b0aa460" providerId="ADAL" clId="{07920ABE-B2EA-6B42-8FBD-2A0520C90F25}" dt="2023-03-23T21:51:46.107" v="97"/>
          <ac:cxnSpMkLst>
            <pc:docMk/>
            <pc:sldMk cId="2444385956" sldId="258"/>
            <ac:cxnSpMk id="23" creationId="{641A8DD1-251D-72BB-A9C3-433268E97EFE}"/>
          </ac:cxnSpMkLst>
        </pc:cxnChg>
        <pc:cxnChg chg="mod">
          <ac:chgData name="Ju Y Shang" userId="5e9e7ea5-5b91-4cf3-abc1-285a9b0aa460" providerId="ADAL" clId="{07920ABE-B2EA-6B42-8FBD-2A0520C90F25}" dt="2023-03-23T21:51:46.107" v="97"/>
          <ac:cxnSpMkLst>
            <pc:docMk/>
            <pc:sldMk cId="2444385956" sldId="258"/>
            <ac:cxnSpMk id="24" creationId="{E68FB87C-AD17-FACC-19D7-33B3BDD63A3D}"/>
          </ac:cxnSpMkLst>
        </pc:cxnChg>
        <pc:cxnChg chg="mod">
          <ac:chgData name="Ju Y Shang" userId="5e9e7ea5-5b91-4cf3-abc1-285a9b0aa460" providerId="ADAL" clId="{07920ABE-B2EA-6B42-8FBD-2A0520C90F25}" dt="2023-03-23T21:51:46.107" v="97"/>
          <ac:cxnSpMkLst>
            <pc:docMk/>
            <pc:sldMk cId="2444385956" sldId="258"/>
            <ac:cxnSpMk id="25" creationId="{3F19B1EA-F49C-0CB5-DFAB-20C14DFE52AE}"/>
          </ac:cxnSpMkLst>
        </pc:cxnChg>
        <pc:cxnChg chg="mod">
          <ac:chgData name="Ju Y Shang" userId="5e9e7ea5-5b91-4cf3-abc1-285a9b0aa460" providerId="ADAL" clId="{07920ABE-B2EA-6B42-8FBD-2A0520C90F25}" dt="2023-03-23T21:51:46.107" v="97"/>
          <ac:cxnSpMkLst>
            <pc:docMk/>
            <pc:sldMk cId="2444385956" sldId="258"/>
            <ac:cxnSpMk id="26" creationId="{3ECC4FC7-92B2-5C07-C076-7E3A9B236F89}"/>
          </ac:cxnSpMkLst>
        </pc:cxnChg>
        <pc:cxnChg chg="mod">
          <ac:chgData name="Ju Y Shang" userId="5e9e7ea5-5b91-4cf3-abc1-285a9b0aa460" providerId="ADAL" clId="{07920ABE-B2EA-6B42-8FBD-2A0520C90F25}" dt="2023-03-23T21:51:46.107" v="97"/>
          <ac:cxnSpMkLst>
            <pc:docMk/>
            <pc:sldMk cId="2444385956" sldId="258"/>
            <ac:cxnSpMk id="27" creationId="{D2EA563F-30C1-5D3D-F813-48C76F4462DC}"/>
          </ac:cxnSpMkLst>
        </pc:cxnChg>
        <pc:cxnChg chg="mod">
          <ac:chgData name="Ju Y Shang" userId="5e9e7ea5-5b91-4cf3-abc1-285a9b0aa460" providerId="ADAL" clId="{07920ABE-B2EA-6B42-8FBD-2A0520C90F25}" dt="2023-03-23T21:51:46.107" v="97"/>
          <ac:cxnSpMkLst>
            <pc:docMk/>
            <pc:sldMk cId="2444385956" sldId="258"/>
            <ac:cxnSpMk id="28" creationId="{A35C72BC-D9A1-1C90-0005-5A82AF5DA0B4}"/>
          </ac:cxnSpMkLst>
        </pc:cxnChg>
        <pc:cxnChg chg="mod">
          <ac:chgData name="Ju Y Shang" userId="5e9e7ea5-5b91-4cf3-abc1-285a9b0aa460" providerId="ADAL" clId="{07920ABE-B2EA-6B42-8FBD-2A0520C90F25}" dt="2023-03-23T21:52:47.087" v="132"/>
          <ac:cxnSpMkLst>
            <pc:docMk/>
            <pc:sldMk cId="2444385956" sldId="258"/>
            <ac:cxnSpMk id="49" creationId="{CDC10BB5-719C-9223-4821-311E4513EABC}"/>
          </ac:cxnSpMkLst>
        </pc:cxnChg>
        <pc:cxnChg chg="mod">
          <ac:chgData name="Ju Y Shang" userId="5e9e7ea5-5b91-4cf3-abc1-285a9b0aa460" providerId="ADAL" clId="{07920ABE-B2EA-6B42-8FBD-2A0520C90F25}" dt="2023-03-23T21:52:47.087" v="132"/>
          <ac:cxnSpMkLst>
            <pc:docMk/>
            <pc:sldMk cId="2444385956" sldId="258"/>
            <ac:cxnSpMk id="50" creationId="{B96C432E-F7BD-895F-6E59-18E8B65BC246}"/>
          </ac:cxnSpMkLst>
        </pc:cxnChg>
        <pc:cxnChg chg="mod">
          <ac:chgData name="Ju Y Shang" userId="5e9e7ea5-5b91-4cf3-abc1-285a9b0aa460" providerId="ADAL" clId="{07920ABE-B2EA-6B42-8FBD-2A0520C90F25}" dt="2023-03-23T21:52:47.087" v="132"/>
          <ac:cxnSpMkLst>
            <pc:docMk/>
            <pc:sldMk cId="2444385956" sldId="258"/>
            <ac:cxnSpMk id="51" creationId="{BD7EBB17-1241-603D-DB49-98417DD92B2F}"/>
          </ac:cxnSpMkLst>
        </pc:cxnChg>
        <pc:cxnChg chg="mod">
          <ac:chgData name="Ju Y Shang" userId="5e9e7ea5-5b91-4cf3-abc1-285a9b0aa460" providerId="ADAL" clId="{07920ABE-B2EA-6B42-8FBD-2A0520C90F25}" dt="2023-03-23T21:52:47.087" v="132"/>
          <ac:cxnSpMkLst>
            <pc:docMk/>
            <pc:sldMk cId="2444385956" sldId="258"/>
            <ac:cxnSpMk id="52" creationId="{B3C98B26-807C-925D-D4D8-707A35B8A899}"/>
          </ac:cxnSpMkLst>
        </pc:cxnChg>
        <pc:cxnChg chg="mod">
          <ac:chgData name="Ju Y Shang" userId="5e9e7ea5-5b91-4cf3-abc1-285a9b0aa460" providerId="ADAL" clId="{07920ABE-B2EA-6B42-8FBD-2A0520C90F25}" dt="2023-03-23T21:52:47.087" v="132"/>
          <ac:cxnSpMkLst>
            <pc:docMk/>
            <pc:sldMk cId="2444385956" sldId="258"/>
            <ac:cxnSpMk id="53" creationId="{F1C5E84E-469E-24A9-DD1E-9205051BF6EE}"/>
          </ac:cxnSpMkLst>
        </pc:cxnChg>
        <pc:cxnChg chg="mod">
          <ac:chgData name="Ju Y Shang" userId="5e9e7ea5-5b91-4cf3-abc1-285a9b0aa460" providerId="ADAL" clId="{07920ABE-B2EA-6B42-8FBD-2A0520C90F25}" dt="2023-03-23T21:52:47.087" v="132"/>
          <ac:cxnSpMkLst>
            <pc:docMk/>
            <pc:sldMk cId="2444385956" sldId="258"/>
            <ac:cxnSpMk id="54" creationId="{788671CE-5B70-1CAC-8898-8AA3CA2B1565}"/>
          </ac:cxnSpMkLst>
        </pc:cxnChg>
        <pc:cxnChg chg="mod">
          <ac:chgData name="Ju Y Shang" userId="5e9e7ea5-5b91-4cf3-abc1-285a9b0aa460" providerId="ADAL" clId="{07920ABE-B2EA-6B42-8FBD-2A0520C90F25}" dt="2023-03-23T21:53:05.580" v="136"/>
          <ac:cxnSpMkLst>
            <pc:docMk/>
            <pc:sldMk cId="2444385956" sldId="258"/>
            <ac:cxnSpMk id="75" creationId="{8B8AF02D-2B6A-242A-7CC9-4D3E4DDB048C}"/>
          </ac:cxnSpMkLst>
        </pc:cxnChg>
        <pc:cxnChg chg="mod">
          <ac:chgData name="Ju Y Shang" userId="5e9e7ea5-5b91-4cf3-abc1-285a9b0aa460" providerId="ADAL" clId="{07920ABE-B2EA-6B42-8FBD-2A0520C90F25}" dt="2023-03-23T21:53:05.580" v="136"/>
          <ac:cxnSpMkLst>
            <pc:docMk/>
            <pc:sldMk cId="2444385956" sldId="258"/>
            <ac:cxnSpMk id="76" creationId="{1976A0FF-60D6-43C7-5981-8CCE6E732F7A}"/>
          </ac:cxnSpMkLst>
        </pc:cxnChg>
        <pc:cxnChg chg="mod">
          <ac:chgData name="Ju Y Shang" userId="5e9e7ea5-5b91-4cf3-abc1-285a9b0aa460" providerId="ADAL" clId="{07920ABE-B2EA-6B42-8FBD-2A0520C90F25}" dt="2023-03-23T21:53:05.580" v="136"/>
          <ac:cxnSpMkLst>
            <pc:docMk/>
            <pc:sldMk cId="2444385956" sldId="258"/>
            <ac:cxnSpMk id="77" creationId="{9864B26B-F62B-B76B-FB06-8D4BAA72B84B}"/>
          </ac:cxnSpMkLst>
        </pc:cxnChg>
        <pc:cxnChg chg="mod">
          <ac:chgData name="Ju Y Shang" userId="5e9e7ea5-5b91-4cf3-abc1-285a9b0aa460" providerId="ADAL" clId="{07920ABE-B2EA-6B42-8FBD-2A0520C90F25}" dt="2023-03-23T21:53:05.580" v="136"/>
          <ac:cxnSpMkLst>
            <pc:docMk/>
            <pc:sldMk cId="2444385956" sldId="258"/>
            <ac:cxnSpMk id="78" creationId="{7E0C5BC9-9EFD-49DE-7526-388D838AE7B8}"/>
          </ac:cxnSpMkLst>
        </pc:cxnChg>
        <pc:cxnChg chg="mod">
          <ac:chgData name="Ju Y Shang" userId="5e9e7ea5-5b91-4cf3-abc1-285a9b0aa460" providerId="ADAL" clId="{07920ABE-B2EA-6B42-8FBD-2A0520C90F25}" dt="2023-03-23T21:53:05.580" v="136"/>
          <ac:cxnSpMkLst>
            <pc:docMk/>
            <pc:sldMk cId="2444385956" sldId="258"/>
            <ac:cxnSpMk id="79" creationId="{6A85D469-26DA-EADD-0314-98DDE380D078}"/>
          </ac:cxnSpMkLst>
        </pc:cxnChg>
        <pc:cxnChg chg="mod">
          <ac:chgData name="Ju Y Shang" userId="5e9e7ea5-5b91-4cf3-abc1-285a9b0aa460" providerId="ADAL" clId="{07920ABE-B2EA-6B42-8FBD-2A0520C90F25}" dt="2023-03-23T21:53:05.580" v="136"/>
          <ac:cxnSpMkLst>
            <pc:docMk/>
            <pc:sldMk cId="2444385956" sldId="258"/>
            <ac:cxnSpMk id="80" creationId="{F70AEC6B-7902-99FC-241B-EFEE90686319}"/>
          </ac:cxnSpMkLst>
        </pc:cxnChg>
        <pc:cxnChg chg="mod">
          <ac:chgData name="Ju Y Shang" userId="5e9e7ea5-5b91-4cf3-abc1-285a9b0aa460" providerId="ADAL" clId="{07920ABE-B2EA-6B42-8FBD-2A0520C90F25}" dt="2023-03-23T22:14:39.485" v="216" actId="208"/>
          <ac:cxnSpMkLst>
            <pc:docMk/>
            <pc:sldMk cId="2444385956" sldId="258"/>
            <ac:cxnSpMk id="86" creationId="{6107B6A2-7B91-BCEA-BDB5-16244316B558}"/>
          </ac:cxnSpMkLst>
        </pc:cxnChg>
        <pc:cxnChg chg="mod">
          <ac:chgData name="Ju Y Shang" userId="5e9e7ea5-5b91-4cf3-abc1-285a9b0aa460" providerId="ADAL" clId="{07920ABE-B2EA-6B42-8FBD-2A0520C90F25}" dt="2023-03-23T22:14:55.189" v="219" actId="208"/>
          <ac:cxnSpMkLst>
            <pc:docMk/>
            <pc:sldMk cId="2444385956" sldId="258"/>
            <ac:cxnSpMk id="87" creationId="{8C26755A-139D-D727-E6DD-07B841163BDF}"/>
          </ac:cxnSpMkLst>
        </pc:cxnChg>
        <pc:cxnChg chg="mod">
          <ac:chgData name="Ju Y Shang" userId="5e9e7ea5-5b91-4cf3-abc1-285a9b0aa460" providerId="ADAL" clId="{07920ABE-B2EA-6B42-8FBD-2A0520C90F25}" dt="2023-03-23T22:14:48.094" v="217" actId="208"/>
          <ac:cxnSpMkLst>
            <pc:docMk/>
            <pc:sldMk cId="2444385956" sldId="258"/>
            <ac:cxnSpMk id="94" creationId="{BB9B40C2-E2C6-BF40-F615-F56891E5A3CD}"/>
          </ac:cxnSpMkLst>
        </pc:cxnChg>
        <pc:cxnChg chg="mod">
          <ac:chgData name="Ju Y Shang" userId="5e9e7ea5-5b91-4cf3-abc1-285a9b0aa460" providerId="ADAL" clId="{07920ABE-B2EA-6B42-8FBD-2A0520C90F25}" dt="2023-03-23T22:14:51.432" v="218" actId="208"/>
          <ac:cxnSpMkLst>
            <pc:docMk/>
            <pc:sldMk cId="2444385956" sldId="258"/>
            <ac:cxnSpMk id="96" creationId="{2F30FB60-D11D-ECD2-88E4-BEBBBBCF8440}"/>
          </ac:cxnSpMkLst>
        </pc:cxnChg>
      </pc:sldChg>
      <pc:sldChg chg="addSp delSp modSp new del mod modClrScheme chgLayout modNotesTx">
        <pc:chgData name="Ju Y Shang" userId="5e9e7ea5-5b91-4cf3-abc1-285a9b0aa460" providerId="ADAL" clId="{07920ABE-B2EA-6B42-8FBD-2A0520C90F25}" dt="2023-04-19T01:21:59.063" v="3094" actId="2696"/>
        <pc:sldMkLst>
          <pc:docMk/>
          <pc:sldMk cId="362348347" sldId="259"/>
        </pc:sldMkLst>
        <pc:spChg chg="del mod ord">
          <ac:chgData name="Ju Y Shang" userId="5e9e7ea5-5b91-4cf3-abc1-285a9b0aa460" providerId="ADAL" clId="{07920ABE-B2EA-6B42-8FBD-2A0520C90F25}" dt="2023-03-23T21:47:53.796" v="13" actId="700"/>
          <ac:spMkLst>
            <pc:docMk/>
            <pc:sldMk cId="362348347" sldId="259"/>
            <ac:spMk id="2" creationId="{57E969B8-5FAB-28E9-F1FD-9ADB64375616}"/>
          </ac:spMkLst>
        </pc:spChg>
        <pc:spChg chg="del">
          <ac:chgData name="Ju Y Shang" userId="5e9e7ea5-5b91-4cf3-abc1-285a9b0aa460" providerId="ADAL" clId="{07920ABE-B2EA-6B42-8FBD-2A0520C90F25}" dt="2023-03-23T21:47:53.796" v="13" actId="700"/>
          <ac:spMkLst>
            <pc:docMk/>
            <pc:sldMk cId="362348347" sldId="259"/>
            <ac:spMk id="3" creationId="{95F04873-740E-CDA4-335C-DA06A043F147}"/>
          </ac:spMkLst>
        </pc:spChg>
        <pc:spChg chg="add mod ord">
          <ac:chgData name="Ju Y Shang" userId="5e9e7ea5-5b91-4cf3-abc1-285a9b0aa460" providerId="ADAL" clId="{07920ABE-B2EA-6B42-8FBD-2A0520C90F25}" dt="2023-03-23T21:53:16.849" v="138" actId="14100"/>
          <ac:spMkLst>
            <pc:docMk/>
            <pc:sldMk cId="362348347" sldId="259"/>
            <ac:spMk id="4" creationId="{4C818F13-1E3F-68C7-8AF4-66A5B7058AA5}"/>
          </ac:spMkLst>
        </pc:spChg>
        <pc:spChg chg="add mod">
          <ac:chgData name="Ju Y Shang" userId="5e9e7ea5-5b91-4cf3-abc1-285a9b0aa460" providerId="ADAL" clId="{07920ABE-B2EA-6B42-8FBD-2A0520C90F25}" dt="2023-03-24T16:27:29.666" v="1635" actId="20577"/>
          <ac:spMkLst>
            <pc:docMk/>
            <pc:sldMk cId="362348347" sldId="259"/>
            <ac:spMk id="6" creationId="{CE7F9448-DB99-D551-D831-C36C110639FB}"/>
          </ac:spMkLst>
        </pc:spChg>
        <pc:spChg chg="add mod">
          <ac:chgData name="Ju Y Shang" userId="5e9e7ea5-5b91-4cf3-abc1-285a9b0aa460" providerId="ADAL" clId="{07920ABE-B2EA-6B42-8FBD-2A0520C90F25}" dt="2023-03-23T21:50:40.898" v="95" actId="1076"/>
          <ac:spMkLst>
            <pc:docMk/>
            <pc:sldMk cId="362348347" sldId="259"/>
            <ac:spMk id="8" creationId="{720F546D-B3EE-C0DC-CCBD-C8DA7F627FBC}"/>
          </ac:spMkLst>
        </pc:spChg>
        <pc:spChg chg="add del mod">
          <ac:chgData name="Ju Y Shang" userId="5e9e7ea5-5b91-4cf3-abc1-285a9b0aa460" providerId="ADAL" clId="{07920ABE-B2EA-6B42-8FBD-2A0520C90F25}" dt="2023-03-23T23:39:01.966" v="1600" actId="478"/>
          <ac:spMkLst>
            <pc:docMk/>
            <pc:sldMk cId="362348347" sldId="259"/>
            <ac:spMk id="9" creationId="{097E5EC9-B1E2-1D2C-0645-DC5F17C1B16A}"/>
          </ac:spMkLst>
        </pc:spChg>
        <pc:picChg chg="add mod">
          <ac:chgData name="Ju Y Shang" userId="5e9e7ea5-5b91-4cf3-abc1-285a9b0aa460" providerId="ADAL" clId="{07920ABE-B2EA-6B42-8FBD-2A0520C90F25}" dt="2023-03-23T21:49:44.935" v="88" actId="1076"/>
          <ac:picMkLst>
            <pc:docMk/>
            <pc:sldMk cId="362348347" sldId="259"/>
            <ac:picMk id="5" creationId="{C2E3F4B1-EB59-6F88-3CD8-CBE1017945CC}"/>
          </ac:picMkLst>
        </pc:picChg>
        <pc:picChg chg="add mod">
          <ac:chgData name="Ju Y Shang" userId="5e9e7ea5-5b91-4cf3-abc1-285a9b0aa460" providerId="ADAL" clId="{07920ABE-B2EA-6B42-8FBD-2A0520C90F25}" dt="2023-03-23T21:50:44.358" v="96" actId="1076"/>
          <ac:picMkLst>
            <pc:docMk/>
            <pc:sldMk cId="362348347" sldId="259"/>
            <ac:picMk id="2050" creationId="{A97E9C09-EA4A-800C-18C1-C2570A9432B0}"/>
          </ac:picMkLst>
        </pc:picChg>
      </pc:sldChg>
      <pc:sldChg chg="addSp delSp modSp new mod">
        <pc:chgData name="Ju Y Shang" userId="5e9e7ea5-5b91-4cf3-abc1-285a9b0aa460" providerId="ADAL" clId="{07920ABE-B2EA-6B42-8FBD-2A0520C90F25}" dt="2023-03-23T23:33:26.655" v="1580" actId="20577"/>
        <pc:sldMkLst>
          <pc:docMk/>
          <pc:sldMk cId="170932402" sldId="260"/>
        </pc:sldMkLst>
        <pc:spChg chg="mod">
          <ac:chgData name="Ju Y Shang" userId="5e9e7ea5-5b91-4cf3-abc1-285a9b0aa460" providerId="ADAL" clId="{07920ABE-B2EA-6B42-8FBD-2A0520C90F25}" dt="2023-03-23T23:33:26.655" v="1580" actId="20577"/>
          <ac:spMkLst>
            <pc:docMk/>
            <pc:sldMk cId="170932402" sldId="260"/>
            <ac:spMk id="2" creationId="{B74BC139-DDB7-4DA0-EAB4-EFC67B855863}"/>
          </ac:spMkLst>
        </pc:spChg>
        <pc:spChg chg="mod">
          <ac:chgData name="Ju Y Shang" userId="5e9e7ea5-5b91-4cf3-abc1-285a9b0aa460" providerId="ADAL" clId="{07920ABE-B2EA-6B42-8FBD-2A0520C90F25}" dt="2023-03-23T22:21:30.614" v="244"/>
          <ac:spMkLst>
            <pc:docMk/>
            <pc:sldMk cId="170932402" sldId="260"/>
            <ac:spMk id="4" creationId="{2BFB1932-F94D-23C6-DCB9-B6A4E74638FA}"/>
          </ac:spMkLst>
        </pc:spChg>
        <pc:spChg chg="mod">
          <ac:chgData name="Ju Y Shang" userId="5e9e7ea5-5b91-4cf3-abc1-285a9b0aa460" providerId="ADAL" clId="{07920ABE-B2EA-6B42-8FBD-2A0520C90F25}" dt="2023-03-23T22:21:30.614" v="244"/>
          <ac:spMkLst>
            <pc:docMk/>
            <pc:sldMk cId="170932402" sldId="260"/>
            <ac:spMk id="6" creationId="{0F41C604-BC97-8622-17D6-DA6598B422A7}"/>
          </ac:spMkLst>
        </pc:spChg>
        <pc:spChg chg="mod">
          <ac:chgData name="Ju Y Shang" userId="5e9e7ea5-5b91-4cf3-abc1-285a9b0aa460" providerId="ADAL" clId="{07920ABE-B2EA-6B42-8FBD-2A0520C90F25}" dt="2023-03-23T22:21:30.614" v="244"/>
          <ac:spMkLst>
            <pc:docMk/>
            <pc:sldMk cId="170932402" sldId="260"/>
            <ac:spMk id="7" creationId="{646CFCBC-6BBD-9C64-D90A-5D1B802118C7}"/>
          </ac:spMkLst>
        </pc:spChg>
        <pc:spChg chg="mod">
          <ac:chgData name="Ju Y Shang" userId="5e9e7ea5-5b91-4cf3-abc1-285a9b0aa460" providerId="ADAL" clId="{07920ABE-B2EA-6B42-8FBD-2A0520C90F25}" dt="2023-03-23T22:21:30.614" v="244"/>
          <ac:spMkLst>
            <pc:docMk/>
            <pc:sldMk cId="170932402" sldId="260"/>
            <ac:spMk id="8" creationId="{0D6B8255-2749-0E29-2846-641345304C5F}"/>
          </ac:spMkLst>
        </pc:spChg>
        <pc:spChg chg="mod">
          <ac:chgData name="Ju Y Shang" userId="5e9e7ea5-5b91-4cf3-abc1-285a9b0aa460" providerId="ADAL" clId="{07920ABE-B2EA-6B42-8FBD-2A0520C90F25}" dt="2023-03-23T22:21:30.614" v="244"/>
          <ac:spMkLst>
            <pc:docMk/>
            <pc:sldMk cId="170932402" sldId="260"/>
            <ac:spMk id="9" creationId="{147BC2CA-3E68-3B46-0F3B-40490D229CE2}"/>
          </ac:spMkLst>
        </pc:spChg>
        <pc:spChg chg="mod">
          <ac:chgData name="Ju Y Shang" userId="5e9e7ea5-5b91-4cf3-abc1-285a9b0aa460" providerId="ADAL" clId="{07920ABE-B2EA-6B42-8FBD-2A0520C90F25}" dt="2023-03-23T22:21:30.614" v="244"/>
          <ac:spMkLst>
            <pc:docMk/>
            <pc:sldMk cId="170932402" sldId="260"/>
            <ac:spMk id="10" creationId="{2CF5DFB2-AE3D-1672-D997-61490D8D4366}"/>
          </ac:spMkLst>
        </pc:spChg>
        <pc:spChg chg="mod">
          <ac:chgData name="Ju Y Shang" userId="5e9e7ea5-5b91-4cf3-abc1-285a9b0aa460" providerId="ADAL" clId="{07920ABE-B2EA-6B42-8FBD-2A0520C90F25}" dt="2023-03-23T22:21:30.614" v="244"/>
          <ac:spMkLst>
            <pc:docMk/>
            <pc:sldMk cId="170932402" sldId="260"/>
            <ac:spMk id="11" creationId="{060646DD-085C-C8FC-3AF0-64B3E74F2BA0}"/>
          </ac:spMkLst>
        </pc:spChg>
        <pc:spChg chg="mod">
          <ac:chgData name="Ju Y Shang" userId="5e9e7ea5-5b91-4cf3-abc1-285a9b0aa460" providerId="ADAL" clId="{07920ABE-B2EA-6B42-8FBD-2A0520C90F25}" dt="2023-03-23T22:21:30.614" v="244"/>
          <ac:spMkLst>
            <pc:docMk/>
            <pc:sldMk cId="170932402" sldId="260"/>
            <ac:spMk id="12" creationId="{A221FF36-ADB2-85A7-08A5-3FB760E53347}"/>
          </ac:spMkLst>
        </pc:spChg>
        <pc:spChg chg="mod">
          <ac:chgData name="Ju Y Shang" userId="5e9e7ea5-5b91-4cf3-abc1-285a9b0aa460" providerId="ADAL" clId="{07920ABE-B2EA-6B42-8FBD-2A0520C90F25}" dt="2023-03-23T22:21:30.614" v="244"/>
          <ac:spMkLst>
            <pc:docMk/>
            <pc:sldMk cId="170932402" sldId="260"/>
            <ac:spMk id="14" creationId="{23FFF011-E11A-75FC-FF16-5EC1626494D3}"/>
          </ac:spMkLst>
        </pc:spChg>
        <pc:spChg chg="mod">
          <ac:chgData name="Ju Y Shang" userId="5e9e7ea5-5b91-4cf3-abc1-285a9b0aa460" providerId="ADAL" clId="{07920ABE-B2EA-6B42-8FBD-2A0520C90F25}" dt="2023-03-23T22:21:30.614" v="244"/>
          <ac:spMkLst>
            <pc:docMk/>
            <pc:sldMk cId="170932402" sldId="260"/>
            <ac:spMk id="15" creationId="{95352E32-1382-70D9-9F95-5F5DB2C42230}"/>
          </ac:spMkLst>
        </pc:spChg>
        <pc:spChg chg="mod">
          <ac:chgData name="Ju Y Shang" userId="5e9e7ea5-5b91-4cf3-abc1-285a9b0aa460" providerId="ADAL" clId="{07920ABE-B2EA-6B42-8FBD-2A0520C90F25}" dt="2023-03-23T22:21:30.614" v="244"/>
          <ac:spMkLst>
            <pc:docMk/>
            <pc:sldMk cId="170932402" sldId="260"/>
            <ac:spMk id="17" creationId="{F06A3272-929F-7497-E41F-49D923AAF605}"/>
          </ac:spMkLst>
        </pc:spChg>
        <pc:spChg chg="mod">
          <ac:chgData name="Ju Y Shang" userId="5e9e7ea5-5b91-4cf3-abc1-285a9b0aa460" providerId="ADAL" clId="{07920ABE-B2EA-6B42-8FBD-2A0520C90F25}" dt="2023-03-23T22:21:30.614" v="244"/>
          <ac:spMkLst>
            <pc:docMk/>
            <pc:sldMk cId="170932402" sldId="260"/>
            <ac:spMk id="18" creationId="{1EAEA353-37A0-782C-578A-16BCD52A54D5}"/>
          </ac:spMkLst>
        </pc:spChg>
        <pc:spChg chg="mod">
          <ac:chgData name="Ju Y Shang" userId="5e9e7ea5-5b91-4cf3-abc1-285a9b0aa460" providerId="ADAL" clId="{07920ABE-B2EA-6B42-8FBD-2A0520C90F25}" dt="2023-03-23T22:21:30.614" v="244"/>
          <ac:spMkLst>
            <pc:docMk/>
            <pc:sldMk cId="170932402" sldId="260"/>
            <ac:spMk id="19" creationId="{397C213A-D342-1A3E-ECB5-94BE88E0ECE8}"/>
          </ac:spMkLst>
        </pc:spChg>
        <pc:spChg chg="add del mod">
          <ac:chgData name="Ju Y Shang" userId="5e9e7ea5-5b91-4cf3-abc1-285a9b0aa460" providerId="ADAL" clId="{07920ABE-B2EA-6B42-8FBD-2A0520C90F25}" dt="2023-03-23T22:22:31.504" v="269" actId="478"/>
          <ac:spMkLst>
            <pc:docMk/>
            <pc:sldMk cId="170932402" sldId="260"/>
            <ac:spMk id="25" creationId="{6A04DF4B-F2D1-8D4C-914D-62A1DF50EDD1}"/>
          </ac:spMkLst>
        </pc:spChg>
        <pc:spChg chg="add mod">
          <ac:chgData name="Ju Y Shang" userId="5e9e7ea5-5b91-4cf3-abc1-285a9b0aa460" providerId="ADAL" clId="{07920ABE-B2EA-6B42-8FBD-2A0520C90F25}" dt="2023-03-23T22:26:27.669" v="551" actId="164"/>
          <ac:spMkLst>
            <pc:docMk/>
            <pc:sldMk cId="170932402" sldId="260"/>
            <ac:spMk id="26" creationId="{5681E084-5B4D-112C-BC72-7E0FBF590761}"/>
          </ac:spMkLst>
        </pc:spChg>
        <pc:spChg chg="add mod">
          <ac:chgData name="Ju Y Shang" userId="5e9e7ea5-5b91-4cf3-abc1-285a9b0aa460" providerId="ADAL" clId="{07920ABE-B2EA-6B42-8FBD-2A0520C90F25}" dt="2023-03-23T22:26:27.669" v="551" actId="164"/>
          <ac:spMkLst>
            <pc:docMk/>
            <pc:sldMk cId="170932402" sldId="260"/>
            <ac:spMk id="27" creationId="{C9F79492-D199-BDA7-067F-52B486ADB74C}"/>
          </ac:spMkLst>
        </pc:spChg>
        <pc:spChg chg="add mod">
          <ac:chgData name="Ju Y Shang" userId="5e9e7ea5-5b91-4cf3-abc1-285a9b0aa460" providerId="ADAL" clId="{07920ABE-B2EA-6B42-8FBD-2A0520C90F25}" dt="2023-03-23T22:26:27.669" v="551" actId="164"/>
          <ac:spMkLst>
            <pc:docMk/>
            <pc:sldMk cId="170932402" sldId="260"/>
            <ac:spMk id="28" creationId="{0E4221B3-8294-507B-521C-8B79DB86A845}"/>
          </ac:spMkLst>
        </pc:spChg>
        <pc:spChg chg="add mod">
          <ac:chgData name="Ju Y Shang" userId="5e9e7ea5-5b91-4cf3-abc1-285a9b0aa460" providerId="ADAL" clId="{07920ABE-B2EA-6B42-8FBD-2A0520C90F25}" dt="2023-03-23T22:26:27.669" v="551" actId="164"/>
          <ac:spMkLst>
            <pc:docMk/>
            <pc:sldMk cId="170932402" sldId="260"/>
            <ac:spMk id="29" creationId="{D99C447D-7F1B-CC79-3562-3F930EC1EF64}"/>
          </ac:spMkLst>
        </pc:spChg>
        <pc:spChg chg="add mod">
          <ac:chgData name="Ju Y Shang" userId="5e9e7ea5-5b91-4cf3-abc1-285a9b0aa460" providerId="ADAL" clId="{07920ABE-B2EA-6B42-8FBD-2A0520C90F25}" dt="2023-03-23T22:26:27.669" v="551" actId="164"/>
          <ac:spMkLst>
            <pc:docMk/>
            <pc:sldMk cId="170932402" sldId="260"/>
            <ac:spMk id="30" creationId="{82E21A46-3FDD-2DD3-C016-41B36C9C937E}"/>
          </ac:spMkLst>
        </pc:spChg>
        <pc:spChg chg="add mod">
          <ac:chgData name="Ju Y Shang" userId="5e9e7ea5-5b91-4cf3-abc1-285a9b0aa460" providerId="ADAL" clId="{07920ABE-B2EA-6B42-8FBD-2A0520C90F25}" dt="2023-03-23T22:26:27.669" v="551" actId="164"/>
          <ac:spMkLst>
            <pc:docMk/>
            <pc:sldMk cId="170932402" sldId="260"/>
            <ac:spMk id="31" creationId="{7F9CC8F5-B20C-2BDA-5239-0579978C2FBC}"/>
          </ac:spMkLst>
        </pc:spChg>
        <pc:spChg chg="add mod">
          <ac:chgData name="Ju Y Shang" userId="5e9e7ea5-5b91-4cf3-abc1-285a9b0aa460" providerId="ADAL" clId="{07920ABE-B2EA-6B42-8FBD-2A0520C90F25}" dt="2023-03-23T22:26:27.669" v="551" actId="164"/>
          <ac:spMkLst>
            <pc:docMk/>
            <pc:sldMk cId="170932402" sldId="260"/>
            <ac:spMk id="32" creationId="{24BE4ED2-3FFE-31BC-15B2-0EA015170B86}"/>
          </ac:spMkLst>
        </pc:spChg>
        <pc:spChg chg="add mod">
          <ac:chgData name="Ju Y Shang" userId="5e9e7ea5-5b91-4cf3-abc1-285a9b0aa460" providerId="ADAL" clId="{07920ABE-B2EA-6B42-8FBD-2A0520C90F25}" dt="2023-03-23T22:26:27.669" v="551" actId="164"/>
          <ac:spMkLst>
            <pc:docMk/>
            <pc:sldMk cId="170932402" sldId="260"/>
            <ac:spMk id="33" creationId="{2637436C-60E9-F81B-5135-CA2E68654EF8}"/>
          </ac:spMkLst>
        </pc:spChg>
        <pc:spChg chg="add mod">
          <ac:chgData name="Ju Y Shang" userId="5e9e7ea5-5b91-4cf3-abc1-285a9b0aa460" providerId="ADAL" clId="{07920ABE-B2EA-6B42-8FBD-2A0520C90F25}" dt="2023-03-23T22:26:27.669" v="551" actId="164"/>
          <ac:spMkLst>
            <pc:docMk/>
            <pc:sldMk cId="170932402" sldId="260"/>
            <ac:spMk id="34" creationId="{BDC40048-C1A2-3810-79A7-58881FD00F08}"/>
          </ac:spMkLst>
        </pc:spChg>
        <pc:spChg chg="add del mod">
          <ac:chgData name="Ju Y Shang" userId="5e9e7ea5-5b91-4cf3-abc1-285a9b0aa460" providerId="ADAL" clId="{07920ABE-B2EA-6B42-8FBD-2A0520C90F25}" dt="2023-03-23T22:25:57.949" v="548"/>
          <ac:spMkLst>
            <pc:docMk/>
            <pc:sldMk cId="170932402" sldId="260"/>
            <ac:spMk id="35" creationId="{C8EB9ABB-43F9-DC04-7B89-598BC8C982AA}"/>
          </ac:spMkLst>
        </pc:spChg>
        <pc:spChg chg="add mod">
          <ac:chgData name="Ju Y Shang" userId="5e9e7ea5-5b91-4cf3-abc1-285a9b0aa460" providerId="ADAL" clId="{07920ABE-B2EA-6B42-8FBD-2A0520C90F25}" dt="2023-03-23T22:41:02.781" v="740" actId="1035"/>
          <ac:spMkLst>
            <pc:docMk/>
            <pc:sldMk cId="170932402" sldId="260"/>
            <ac:spMk id="39" creationId="{6F1367A2-FDD4-0B9D-EC13-927BE2023209}"/>
          </ac:spMkLst>
        </pc:spChg>
        <pc:spChg chg="add mod">
          <ac:chgData name="Ju Y Shang" userId="5e9e7ea5-5b91-4cf3-abc1-285a9b0aa460" providerId="ADAL" clId="{07920ABE-B2EA-6B42-8FBD-2A0520C90F25}" dt="2023-03-23T22:40:23.287" v="721" actId="208"/>
          <ac:spMkLst>
            <pc:docMk/>
            <pc:sldMk cId="170932402" sldId="260"/>
            <ac:spMk id="40" creationId="{8A240F32-408A-8B4B-B2BA-8C27019C926B}"/>
          </ac:spMkLst>
        </pc:spChg>
        <pc:spChg chg="add mod">
          <ac:chgData name="Ju Y Shang" userId="5e9e7ea5-5b91-4cf3-abc1-285a9b0aa460" providerId="ADAL" clId="{07920ABE-B2EA-6B42-8FBD-2A0520C90F25}" dt="2023-03-23T22:44:20.045" v="864" actId="207"/>
          <ac:spMkLst>
            <pc:docMk/>
            <pc:sldMk cId="170932402" sldId="260"/>
            <ac:spMk id="41" creationId="{EF102974-2835-8D02-4DC0-E823A5F9C52A}"/>
          </ac:spMkLst>
        </pc:spChg>
        <pc:grpChg chg="add mod">
          <ac:chgData name="Ju Y Shang" userId="5e9e7ea5-5b91-4cf3-abc1-285a9b0aa460" providerId="ADAL" clId="{07920ABE-B2EA-6B42-8FBD-2A0520C90F25}" dt="2023-03-23T22:41:02.781" v="740" actId="1035"/>
          <ac:grpSpMkLst>
            <pc:docMk/>
            <pc:sldMk cId="170932402" sldId="260"/>
            <ac:grpSpMk id="3" creationId="{AED3A0E7-E371-FC46-9A60-08A91A32375A}"/>
          </ac:grpSpMkLst>
        </pc:grpChg>
        <pc:grpChg chg="mod">
          <ac:chgData name="Ju Y Shang" userId="5e9e7ea5-5b91-4cf3-abc1-285a9b0aa460" providerId="ADAL" clId="{07920ABE-B2EA-6B42-8FBD-2A0520C90F25}" dt="2023-03-23T22:21:30.614" v="244"/>
          <ac:grpSpMkLst>
            <pc:docMk/>
            <pc:sldMk cId="170932402" sldId="260"/>
            <ac:grpSpMk id="5" creationId="{B2081EBA-C31C-FF91-BAD6-697C25E22BC9}"/>
          </ac:grpSpMkLst>
        </pc:grpChg>
        <pc:grpChg chg="mod">
          <ac:chgData name="Ju Y Shang" userId="5e9e7ea5-5b91-4cf3-abc1-285a9b0aa460" providerId="ADAL" clId="{07920ABE-B2EA-6B42-8FBD-2A0520C90F25}" dt="2023-03-23T22:21:30.614" v="244"/>
          <ac:grpSpMkLst>
            <pc:docMk/>
            <pc:sldMk cId="170932402" sldId="260"/>
            <ac:grpSpMk id="13" creationId="{E9D1EE62-9489-A555-F7D9-6CD3937B2449}"/>
          </ac:grpSpMkLst>
        </pc:grpChg>
        <pc:grpChg chg="mod">
          <ac:chgData name="Ju Y Shang" userId="5e9e7ea5-5b91-4cf3-abc1-285a9b0aa460" providerId="ADAL" clId="{07920ABE-B2EA-6B42-8FBD-2A0520C90F25}" dt="2023-03-23T22:21:30.614" v="244"/>
          <ac:grpSpMkLst>
            <pc:docMk/>
            <pc:sldMk cId="170932402" sldId="260"/>
            <ac:grpSpMk id="16" creationId="{B71E5856-F40A-77C2-A1DD-C6EFC8802EC5}"/>
          </ac:grpSpMkLst>
        </pc:grpChg>
        <pc:grpChg chg="add mod">
          <ac:chgData name="Ju Y Shang" userId="5e9e7ea5-5b91-4cf3-abc1-285a9b0aa460" providerId="ADAL" clId="{07920ABE-B2EA-6B42-8FBD-2A0520C90F25}" dt="2023-03-23T22:26:29.937" v="552" actId="1076"/>
          <ac:grpSpMkLst>
            <pc:docMk/>
            <pc:sldMk cId="170932402" sldId="260"/>
            <ac:grpSpMk id="36" creationId="{F7BB0A92-5E51-8F29-535E-28C9313DB167}"/>
          </ac:grpSpMkLst>
        </pc:grpChg>
        <pc:picChg chg="add mod modCrop">
          <ac:chgData name="Ju Y Shang" userId="5e9e7ea5-5b91-4cf3-abc1-285a9b0aa460" providerId="ADAL" clId="{07920ABE-B2EA-6B42-8FBD-2A0520C90F25}" dt="2023-03-23T22:26:27.669" v="551" actId="164"/>
          <ac:picMkLst>
            <pc:docMk/>
            <pc:sldMk cId="170932402" sldId="260"/>
            <ac:picMk id="24" creationId="{4D16E373-D703-A666-8A79-4DAEA680D5AD}"/>
          </ac:picMkLst>
        </pc:picChg>
        <pc:picChg chg="add mod modCrop">
          <ac:chgData name="Ju Y Shang" userId="5e9e7ea5-5b91-4cf3-abc1-285a9b0aa460" providerId="ADAL" clId="{07920ABE-B2EA-6B42-8FBD-2A0520C90F25}" dt="2023-03-23T22:41:02.781" v="740" actId="1035"/>
          <ac:picMkLst>
            <pc:docMk/>
            <pc:sldMk cId="170932402" sldId="260"/>
            <ac:picMk id="38" creationId="{33FE6A00-68CD-22FA-3DB2-7E31621F1364}"/>
          </ac:picMkLst>
        </pc:picChg>
        <pc:cxnChg chg="mod">
          <ac:chgData name="Ju Y Shang" userId="5e9e7ea5-5b91-4cf3-abc1-285a9b0aa460" providerId="ADAL" clId="{07920ABE-B2EA-6B42-8FBD-2A0520C90F25}" dt="2023-03-23T22:21:30.614" v="244"/>
          <ac:cxnSpMkLst>
            <pc:docMk/>
            <pc:sldMk cId="170932402" sldId="260"/>
            <ac:cxnSpMk id="20" creationId="{6BA10513-A51E-C7A4-BA82-8DED6822882B}"/>
          </ac:cxnSpMkLst>
        </pc:cxnChg>
        <pc:cxnChg chg="mod">
          <ac:chgData name="Ju Y Shang" userId="5e9e7ea5-5b91-4cf3-abc1-285a9b0aa460" providerId="ADAL" clId="{07920ABE-B2EA-6B42-8FBD-2A0520C90F25}" dt="2023-03-23T22:21:30.614" v="244"/>
          <ac:cxnSpMkLst>
            <pc:docMk/>
            <pc:sldMk cId="170932402" sldId="260"/>
            <ac:cxnSpMk id="21" creationId="{7A5C64A5-1699-E766-7B35-610FE7074E37}"/>
          </ac:cxnSpMkLst>
        </pc:cxnChg>
        <pc:cxnChg chg="mod">
          <ac:chgData name="Ju Y Shang" userId="5e9e7ea5-5b91-4cf3-abc1-285a9b0aa460" providerId="ADAL" clId="{07920ABE-B2EA-6B42-8FBD-2A0520C90F25}" dt="2023-03-23T22:21:30.614" v="244"/>
          <ac:cxnSpMkLst>
            <pc:docMk/>
            <pc:sldMk cId="170932402" sldId="260"/>
            <ac:cxnSpMk id="22" creationId="{4483DA3C-CA6B-8856-35DD-6204268C891B}"/>
          </ac:cxnSpMkLst>
        </pc:cxnChg>
        <pc:cxnChg chg="mod">
          <ac:chgData name="Ju Y Shang" userId="5e9e7ea5-5b91-4cf3-abc1-285a9b0aa460" providerId="ADAL" clId="{07920ABE-B2EA-6B42-8FBD-2A0520C90F25}" dt="2023-03-23T22:21:30.614" v="244"/>
          <ac:cxnSpMkLst>
            <pc:docMk/>
            <pc:sldMk cId="170932402" sldId="260"/>
            <ac:cxnSpMk id="23" creationId="{F6B5212B-D45B-BC13-CBFB-EC836793D7D2}"/>
          </ac:cxnSpMkLst>
        </pc:cxnChg>
      </pc:sldChg>
      <pc:sldChg chg="addSp modSp new mod">
        <pc:chgData name="Ju Y Shang" userId="5e9e7ea5-5b91-4cf3-abc1-285a9b0aa460" providerId="ADAL" clId="{07920ABE-B2EA-6B42-8FBD-2A0520C90F25}" dt="2023-03-24T19:14:17.147" v="3008" actId="20577"/>
        <pc:sldMkLst>
          <pc:docMk/>
          <pc:sldMk cId="2144905521" sldId="261"/>
        </pc:sldMkLst>
        <pc:spChg chg="mod">
          <ac:chgData name="Ju Y Shang" userId="5e9e7ea5-5b91-4cf3-abc1-285a9b0aa460" providerId="ADAL" clId="{07920ABE-B2EA-6B42-8FBD-2A0520C90F25}" dt="2023-03-23T22:52:29.773" v="1229" actId="1076"/>
          <ac:spMkLst>
            <pc:docMk/>
            <pc:sldMk cId="2144905521" sldId="261"/>
            <ac:spMk id="2" creationId="{54CE4C7D-899B-ECAE-1E06-56804914CD19}"/>
          </ac:spMkLst>
        </pc:spChg>
        <pc:spChg chg="add mod">
          <ac:chgData name="Ju Y Shang" userId="5e9e7ea5-5b91-4cf3-abc1-285a9b0aa460" providerId="ADAL" clId="{07920ABE-B2EA-6B42-8FBD-2A0520C90F25}" dt="2023-03-23T22:52:40.337" v="1264" actId="1035"/>
          <ac:spMkLst>
            <pc:docMk/>
            <pc:sldMk cId="2144905521" sldId="261"/>
            <ac:spMk id="4" creationId="{34FA5B13-1385-5841-243B-974E7807706E}"/>
          </ac:spMkLst>
        </pc:spChg>
        <pc:spChg chg="add mod">
          <ac:chgData name="Ju Y Shang" userId="5e9e7ea5-5b91-4cf3-abc1-285a9b0aa460" providerId="ADAL" clId="{07920ABE-B2EA-6B42-8FBD-2A0520C90F25}" dt="2023-03-23T22:52:40.337" v="1264" actId="1035"/>
          <ac:spMkLst>
            <pc:docMk/>
            <pc:sldMk cId="2144905521" sldId="261"/>
            <ac:spMk id="5" creationId="{C63EB2DB-CFD1-83D0-9B08-E79973FA38C2}"/>
          </ac:spMkLst>
        </pc:spChg>
        <pc:spChg chg="add mod">
          <ac:chgData name="Ju Y Shang" userId="5e9e7ea5-5b91-4cf3-abc1-285a9b0aa460" providerId="ADAL" clId="{07920ABE-B2EA-6B42-8FBD-2A0520C90F25}" dt="2023-03-23T22:52:40.337" v="1264" actId="1035"/>
          <ac:spMkLst>
            <pc:docMk/>
            <pc:sldMk cId="2144905521" sldId="261"/>
            <ac:spMk id="7" creationId="{4A42A492-6F7B-B4F0-A6DA-B79C357BEF93}"/>
          </ac:spMkLst>
        </pc:spChg>
        <pc:spChg chg="add mod">
          <ac:chgData name="Ju Y Shang" userId="5e9e7ea5-5b91-4cf3-abc1-285a9b0aa460" providerId="ADAL" clId="{07920ABE-B2EA-6B42-8FBD-2A0520C90F25}" dt="2023-03-23T22:49:57.566" v="1019" actId="1076"/>
          <ac:spMkLst>
            <pc:docMk/>
            <pc:sldMk cId="2144905521" sldId="261"/>
            <ac:spMk id="8" creationId="{BEA0F84D-C483-7C16-5344-90FE0A163B61}"/>
          </ac:spMkLst>
        </pc:spChg>
        <pc:spChg chg="add mod">
          <ac:chgData name="Ju Y Shang" userId="5e9e7ea5-5b91-4cf3-abc1-285a9b0aa460" providerId="ADAL" clId="{07920ABE-B2EA-6B42-8FBD-2A0520C90F25}" dt="2023-03-23T22:52:34.654" v="1240" actId="1035"/>
          <ac:spMkLst>
            <pc:docMk/>
            <pc:sldMk cId="2144905521" sldId="261"/>
            <ac:spMk id="9" creationId="{7D838860-9FF4-1B14-AB8C-7AEDA89143CB}"/>
          </ac:spMkLst>
        </pc:spChg>
        <pc:spChg chg="add mod">
          <ac:chgData name="Ju Y Shang" userId="5e9e7ea5-5b91-4cf3-abc1-285a9b0aa460" providerId="ADAL" clId="{07920ABE-B2EA-6B42-8FBD-2A0520C90F25}" dt="2023-03-23T23:06:48.126" v="1368" actId="14100"/>
          <ac:spMkLst>
            <pc:docMk/>
            <pc:sldMk cId="2144905521" sldId="261"/>
            <ac:spMk id="11" creationId="{988487C3-FB2F-A59E-DB6B-AD23BBC8DE5D}"/>
          </ac:spMkLst>
        </pc:spChg>
        <pc:spChg chg="add mod">
          <ac:chgData name="Ju Y Shang" userId="5e9e7ea5-5b91-4cf3-abc1-285a9b0aa460" providerId="ADAL" clId="{07920ABE-B2EA-6B42-8FBD-2A0520C90F25}" dt="2023-03-23T22:53:03.284" v="1292" actId="1076"/>
          <ac:spMkLst>
            <pc:docMk/>
            <pc:sldMk cId="2144905521" sldId="261"/>
            <ac:spMk id="13" creationId="{37E90752-7A5F-ECA7-BE61-39A365FD6D88}"/>
          </ac:spMkLst>
        </pc:spChg>
        <pc:spChg chg="add mod">
          <ac:chgData name="Ju Y Shang" userId="5e9e7ea5-5b91-4cf3-abc1-285a9b0aa460" providerId="ADAL" clId="{07920ABE-B2EA-6B42-8FBD-2A0520C90F25}" dt="2023-03-23T22:53:03.284" v="1292" actId="1076"/>
          <ac:spMkLst>
            <pc:docMk/>
            <pc:sldMk cId="2144905521" sldId="261"/>
            <ac:spMk id="14" creationId="{4FD7C0DA-420C-192C-C383-76EFCE14CDF2}"/>
          </ac:spMkLst>
        </pc:spChg>
        <pc:spChg chg="add mod">
          <ac:chgData name="Ju Y Shang" userId="5e9e7ea5-5b91-4cf3-abc1-285a9b0aa460" providerId="ADAL" clId="{07920ABE-B2EA-6B42-8FBD-2A0520C90F25}" dt="2023-03-23T22:53:03.284" v="1292" actId="1076"/>
          <ac:spMkLst>
            <pc:docMk/>
            <pc:sldMk cId="2144905521" sldId="261"/>
            <ac:spMk id="15" creationId="{1C031D4F-15D7-42FF-5FDA-82D20C6B4C4B}"/>
          </ac:spMkLst>
        </pc:spChg>
        <pc:spChg chg="add mod">
          <ac:chgData name="Ju Y Shang" userId="5e9e7ea5-5b91-4cf3-abc1-285a9b0aa460" providerId="ADAL" clId="{07920ABE-B2EA-6B42-8FBD-2A0520C90F25}" dt="2023-03-23T23:20:58.919" v="1403" actId="1076"/>
          <ac:spMkLst>
            <pc:docMk/>
            <pc:sldMk cId="2144905521" sldId="261"/>
            <ac:spMk id="16" creationId="{4E21A2EF-20D7-B13B-B42E-7D60E6B34992}"/>
          </ac:spMkLst>
        </pc:spChg>
        <pc:spChg chg="add mod">
          <ac:chgData name="Ju Y Shang" userId="5e9e7ea5-5b91-4cf3-abc1-285a9b0aa460" providerId="ADAL" clId="{07920ABE-B2EA-6B42-8FBD-2A0520C90F25}" dt="2023-03-23T23:13:46.003" v="1402" actId="1036"/>
          <ac:spMkLst>
            <pc:docMk/>
            <pc:sldMk cId="2144905521" sldId="261"/>
            <ac:spMk id="18" creationId="{02206E1A-0F44-E6C2-360B-27164D0A71E0}"/>
          </ac:spMkLst>
        </pc:spChg>
        <pc:spChg chg="add mod">
          <ac:chgData name="Ju Y Shang" userId="5e9e7ea5-5b91-4cf3-abc1-285a9b0aa460" providerId="ADAL" clId="{07920ABE-B2EA-6B42-8FBD-2A0520C90F25}" dt="2023-03-23T23:33:59.379" v="1585" actId="1076"/>
          <ac:spMkLst>
            <pc:docMk/>
            <pc:sldMk cId="2144905521" sldId="261"/>
            <ac:spMk id="19" creationId="{BFCE3C22-F599-84DE-5AAB-9F427A4EF7B9}"/>
          </ac:spMkLst>
        </pc:spChg>
        <pc:spChg chg="add mod">
          <ac:chgData name="Ju Y Shang" userId="5e9e7ea5-5b91-4cf3-abc1-285a9b0aa460" providerId="ADAL" clId="{07920ABE-B2EA-6B42-8FBD-2A0520C90F25}" dt="2023-03-23T23:34:16.108" v="1589" actId="1076"/>
          <ac:spMkLst>
            <pc:docMk/>
            <pc:sldMk cId="2144905521" sldId="261"/>
            <ac:spMk id="20" creationId="{AB46B2C4-0B2A-AE62-2A59-F930794CC07B}"/>
          </ac:spMkLst>
        </pc:spChg>
        <pc:spChg chg="add mod">
          <ac:chgData name="Ju Y Shang" userId="5e9e7ea5-5b91-4cf3-abc1-285a9b0aa460" providerId="ADAL" clId="{07920ABE-B2EA-6B42-8FBD-2A0520C90F25}" dt="2023-03-23T23:34:27.662" v="1592" actId="1076"/>
          <ac:spMkLst>
            <pc:docMk/>
            <pc:sldMk cId="2144905521" sldId="261"/>
            <ac:spMk id="21" creationId="{035222D1-379A-9343-3124-AB083D7ABD2C}"/>
          </ac:spMkLst>
        </pc:spChg>
        <pc:spChg chg="add mod">
          <ac:chgData name="Ju Y Shang" userId="5e9e7ea5-5b91-4cf3-abc1-285a9b0aa460" providerId="ADAL" clId="{07920ABE-B2EA-6B42-8FBD-2A0520C90F25}" dt="2023-03-24T19:14:17.147" v="3008" actId="20577"/>
          <ac:spMkLst>
            <pc:docMk/>
            <pc:sldMk cId="2144905521" sldId="261"/>
            <ac:spMk id="22" creationId="{9E9E00B2-0106-CE2A-C41E-864BDEC83F8C}"/>
          </ac:spMkLst>
        </pc:spChg>
        <pc:picChg chg="add mod">
          <ac:chgData name="Ju Y Shang" userId="5e9e7ea5-5b91-4cf3-abc1-285a9b0aa460" providerId="ADAL" clId="{07920ABE-B2EA-6B42-8FBD-2A0520C90F25}" dt="2023-03-23T22:52:34.654" v="1240" actId="1035"/>
          <ac:picMkLst>
            <pc:docMk/>
            <pc:sldMk cId="2144905521" sldId="261"/>
            <ac:picMk id="3" creationId="{9B0078FD-3006-A0A2-94FB-E2407FAD44D7}"/>
          </ac:picMkLst>
        </pc:picChg>
        <pc:picChg chg="add mod">
          <ac:chgData name="Ju Y Shang" userId="5e9e7ea5-5b91-4cf3-abc1-285a9b0aa460" providerId="ADAL" clId="{07920ABE-B2EA-6B42-8FBD-2A0520C90F25}" dt="2023-03-23T22:49:57.566" v="1019" actId="1076"/>
          <ac:picMkLst>
            <pc:docMk/>
            <pc:sldMk cId="2144905521" sldId="261"/>
            <ac:picMk id="6" creationId="{89D8EBFE-2F61-3BDA-155E-18C93F964126}"/>
          </ac:picMkLst>
        </pc:picChg>
        <pc:picChg chg="add mod">
          <ac:chgData name="Ju Y Shang" userId="5e9e7ea5-5b91-4cf3-abc1-285a9b0aa460" providerId="ADAL" clId="{07920ABE-B2EA-6B42-8FBD-2A0520C90F25}" dt="2023-03-23T22:52:45.392" v="1290" actId="1035"/>
          <ac:picMkLst>
            <pc:docMk/>
            <pc:sldMk cId="2144905521" sldId="261"/>
            <ac:picMk id="10" creationId="{C912756F-2B3E-67C8-5CC5-ECC71E39EDB2}"/>
          </ac:picMkLst>
        </pc:picChg>
        <pc:picChg chg="add mod">
          <ac:chgData name="Ju Y Shang" userId="5e9e7ea5-5b91-4cf3-abc1-285a9b0aa460" providerId="ADAL" clId="{07920ABE-B2EA-6B42-8FBD-2A0520C90F25}" dt="2023-03-23T22:53:03.284" v="1292" actId="1076"/>
          <ac:picMkLst>
            <pc:docMk/>
            <pc:sldMk cId="2144905521" sldId="261"/>
            <ac:picMk id="12" creationId="{1D449B1C-E4F0-C159-65A7-61861B990AAB}"/>
          </ac:picMkLst>
        </pc:picChg>
        <pc:picChg chg="add mod">
          <ac:chgData name="Ju Y Shang" userId="5e9e7ea5-5b91-4cf3-abc1-285a9b0aa460" providerId="ADAL" clId="{07920ABE-B2EA-6B42-8FBD-2A0520C90F25}" dt="2023-03-23T22:48:51.600" v="1010" actId="1076"/>
          <ac:picMkLst>
            <pc:docMk/>
            <pc:sldMk cId="2144905521" sldId="261"/>
            <ac:picMk id="3074" creationId="{35308052-B102-B55D-3A3D-F74E79AD2B60}"/>
          </ac:picMkLst>
        </pc:picChg>
      </pc:sldChg>
      <pc:sldChg chg="addSp modSp new mod">
        <pc:chgData name="Ju Y Shang" userId="5e9e7ea5-5b91-4cf3-abc1-285a9b0aa460" providerId="ADAL" clId="{07920ABE-B2EA-6B42-8FBD-2A0520C90F25}" dt="2023-03-24T18:58:46.092" v="2353" actId="14100"/>
        <pc:sldMkLst>
          <pc:docMk/>
          <pc:sldMk cId="886321747" sldId="262"/>
        </pc:sldMkLst>
        <pc:spChg chg="mod">
          <ac:chgData name="Ju Y Shang" userId="5e9e7ea5-5b91-4cf3-abc1-285a9b0aa460" providerId="ADAL" clId="{07920ABE-B2EA-6B42-8FBD-2A0520C90F25}" dt="2023-03-24T18:53:45.005" v="2079" actId="27636"/>
          <ac:spMkLst>
            <pc:docMk/>
            <pc:sldMk cId="886321747" sldId="262"/>
            <ac:spMk id="2" creationId="{ED96554A-B0EC-3791-5793-8EC2D68408EF}"/>
          </ac:spMkLst>
        </pc:spChg>
        <pc:spChg chg="add mod">
          <ac:chgData name="Ju Y Shang" userId="5e9e7ea5-5b91-4cf3-abc1-285a9b0aa460" providerId="ADAL" clId="{07920ABE-B2EA-6B42-8FBD-2A0520C90F25}" dt="2023-03-24T18:54:49.314" v="2180" actId="12"/>
          <ac:spMkLst>
            <pc:docMk/>
            <pc:sldMk cId="886321747" sldId="262"/>
            <ac:spMk id="3" creationId="{D7B6DC1B-DFEC-BF77-BDE8-BD0B74E10DBA}"/>
          </ac:spMkLst>
        </pc:spChg>
        <pc:spChg chg="mod">
          <ac:chgData name="Ju Y Shang" userId="5e9e7ea5-5b91-4cf3-abc1-285a9b0aa460" providerId="ADAL" clId="{07920ABE-B2EA-6B42-8FBD-2A0520C90F25}" dt="2023-03-24T18:54:29.931" v="2174"/>
          <ac:spMkLst>
            <pc:docMk/>
            <pc:sldMk cId="886321747" sldId="262"/>
            <ac:spMk id="5" creationId="{8F274A6A-761F-E443-D06C-4545ADBE041A}"/>
          </ac:spMkLst>
        </pc:spChg>
        <pc:spChg chg="mod">
          <ac:chgData name="Ju Y Shang" userId="5e9e7ea5-5b91-4cf3-abc1-285a9b0aa460" providerId="ADAL" clId="{07920ABE-B2EA-6B42-8FBD-2A0520C90F25}" dt="2023-03-24T18:54:29.931" v="2174"/>
          <ac:spMkLst>
            <pc:docMk/>
            <pc:sldMk cId="886321747" sldId="262"/>
            <ac:spMk id="7" creationId="{79FB1FBA-D850-F28A-73F5-1915DB641808}"/>
          </ac:spMkLst>
        </pc:spChg>
        <pc:spChg chg="mod">
          <ac:chgData name="Ju Y Shang" userId="5e9e7ea5-5b91-4cf3-abc1-285a9b0aa460" providerId="ADAL" clId="{07920ABE-B2EA-6B42-8FBD-2A0520C90F25}" dt="2023-03-24T18:54:29.931" v="2174"/>
          <ac:spMkLst>
            <pc:docMk/>
            <pc:sldMk cId="886321747" sldId="262"/>
            <ac:spMk id="8" creationId="{7E4F13C5-07F5-3C72-80DE-FE61064BF7CC}"/>
          </ac:spMkLst>
        </pc:spChg>
        <pc:spChg chg="mod">
          <ac:chgData name="Ju Y Shang" userId="5e9e7ea5-5b91-4cf3-abc1-285a9b0aa460" providerId="ADAL" clId="{07920ABE-B2EA-6B42-8FBD-2A0520C90F25}" dt="2023-03-24T18:54:29.931" v="2174"/>
          <ac:spMkLst>
            <pc:docMk/>
            <pc:sldMk cId="886321747" sldId="262"/>
            <ac:spMk id="9" creationId="{CBFC048B-D684-F4CF-8B78-36D643B755A9}"/>
          </ac:spMkLst>
        </pc:spChg>
        <pc:spChg chg="mod">
          <ac:chgData name="Ju Y Shang" userId="5e9e7ea5-5b91-4cf3-abc1-285a9b0aa460" providerId="ADAL" clId="{07920ABE-B2EA-6B42-8FBD-2A0520C90F25}" dt="2023-03-24T18:54:29.931" v="2174"/>
          <ac:spMkLst>
            <pc:docMk/>
            <pc:sldMk cId="886321747" sldId="262"/>
            <ac:spMk id="10" creationId="{93FB7A0E-F889-153C-D6E0-C9E82CD0D8D7}"/>
          </ac:spMkLst>
        </pc:spChg>
        <pc:spChg chg="mod">
          <ac:chgData name="Ju Y Shang" userId="5e9e7ea5-5b91-4cf3-abc1-285a9b0aa460" providerId="ADAL" clId="{07920ABE-B2EA-6B42-8FBD-2A0520C90F25}" dt="2023-03-24T18:54:29.931" v="2174"/>
          <ac:spMkLst>
            <pc:docMk/>
            <pc:sldMk cId="886321747" sldId="262"/>
            <ac:spMk id="11" creationId="{4EC41EB4-3C25-4CE7-F7A2-56F80959E1B8}"/>
          </ac:spMkLst>
        </pc:spChg>
        <pc:spChg chg="mod">
          <ac:chgData name="Ju Y Shang" userId="5e9e7ea5-5b91-4cf3-abc1-285a9b0aa460" providerId="ADAL" clId="{07920ABE-B2EA-6B42-8FBD-2A0520C90F25}" dt="2023-03-24T18:54:29.931" v="2174"/>
          <ac:spMkLst>
            <pc:docMk/>
            <pc:sldMk cId="886321747" sldId="262"/>
            <ac:spMk id="12" creationId="{9C5F2341-B9A0-669F-AF3F-0F7F68F22E7F}"/>
          </ac:spMkLst>
        </pc:spChg>
        <pc:spChg chg="mod">
          <ac:chgData name="Ju Y Shang" userId="5e9e7ea5-5b91-4cf3-abc1-285a9b0aa460" providerId="ADAL" clId="{07920ABE-B2EA-6B42-8FBD-2A0520C90F25}" dt="2023-03-24T18:54:29.931" v="2174"/>
          <ac:spMkLst>
            <pc:docMk/>
            <pc:sldMk cId="886321747" sldId="262"/>
            <ac:spMk id="13" creationId="{60962AC1-BAD6-1879-176F-03F1C6217855}"/>
          </ac:spMkLst>
        </pc:spChg>
        <pc:spChg chg="mod">
          <ac:chgData name="Ju Y Shang" userId="5e9e7ea5-5b91-4cf3-abc1-285a9b0aa460" providerId="ADAL" clId="{07920ABE-B2EA-6B42-8FBD-2A0520C90F25}" dt="2023-03-24T18:54:29.931" v="2174"/>
          <ac:spMkLst>
            <pc:docMk/>
            <pc:sldMk cId="886321747" sldId="262"/>
            <ac:spMk id="15" creationId="{A3779B81-6B16-7861-D0C4-BD9F754276CE}"/>
          </ac:spMkLst>
        </pc:spChg>
        <pc:spChg chg="mod">
          <ac:chgData name="Ju Y Shang" userId="5e9e7ea5-5b91-4cf3-abc1-285a9b0aa460" providerId="ADAL" clId="{07920ABE-B2EA-6B42-8FBD-2A0520C90F25}" dt="2023-03-24T18:54:29.931" v="2174"/>
          <ac:spMkLst>
            <pc:docMk/>
            <pc:sldMk cId="886321747" sldId="262"/>
            <ac:spMk id="16" creationId="{419A414D-5518-1BB6-5474-1B326C54A80C}"/>
          </ac:spMkLst>
        </pc:spChg>
        <pc:spChg chg="mod">
          <ac:chgData name="Ju Y Shang" userId="5e9e7ea5-5b91-4cf3-abc1-285a9b0aa460" providerId="ADAL" clId="{07920ABE-B2EA-6B42-8FBD-2A0520C90F25}" dt="2023-03-24T18:54:29.931" v="2174"/>
          <ac:spMkLst>
            <pc:docMk/>
            <pc:sldMk cId="886321747" sldId="262"/>
            <ac:spMk id="18" creationId="{0B37D37F-A14B-4499-907A-6E741F062767}"/>
          </ac:spMkLst>
        </pc:spChg>
        <pc:spChg chg="mod">
          <ac:chgData name="Ju Y Shang" userId="5e9e7ea5-5b91-4cf3-abc1-285a9b0aa460" providerId="ADAL" clId="{07920ABE-B2EA-6B42-8FBD-2A0520C90F25}" dt="2023-03-24T18:54:29.931" v="2174"/>
          <ac:spMkLst>
            <pc:docMk/>
            <pc:sldMk cId="886321747" sldId="262"/>
            <ac:spMk id="19" creationId="{8F824119-8309-98D4-3140-D0752C0689AA}"/>
          </ac:spMkLst>
        </pc:spChg>
        <pc:spChg chg="mod">
          <ac:chgData name="Ju Y Shang" userId="5e9e7ea5-5b91-4cf3-abc1-285a9b0aa460" providerId="ADAL" clId="{07920ABE-B2EA-6B42-8FBD-2A0520C90F25}" dt="2023-03-24T18:54:29.931" v="2174"/>
          <ac:spMkLst>
            <pc:docMk/>
            <pc:sldMk cId="886321747" sldId="262"/>
            <ac:spMk id="20" creationId="{71D12EE0-DAF3-F074-4776-B13B136113E7}"/>
          </ac:spMkLst>
        </pc:spChg>
        <pc:spChg chg="add mod">
          <ac:chgData name="Ju Y Shang" userId="5e9e7ea5-5b91-4cf3-abc1-285a9b0aa460" providerId="ADAL" clId="{07920ABE-B2EA-6B42-8FBD-2A0520C90F25}" dt="2023-03-24T18:55:23.005" v="2199" actId="14100"/>
          <ac:spMkLst>
            <pc:docMk/>
            <pc:sldMk cId="886321747" sldId="262"/>
            <ac:spMk id="25" creationId="{42FEE7DC-1C01-559A-08A5-81218BCB0971}"/>
          </ac:spMkLst>
        </pc:spChg>
        <pc:spChg chg="add mod">
          <ac:chgData name="Ju Y Shang" userId="5e9e7ea5-5b91-4cf3-abc1-285a9b0aa460" providerId="ADAL" clId="{07920ABE-B2EA-6B42-8FBD-2A0520C90F25}" dt="2023-03-24T18:57:09.352" v="2259" actId="14100"/>
          <ac:spMkLst>
            <pc:docMk/>
            <pc:sldMk cId="886321747" sldId="262"/>
            <ac:spMk id="26" creationId="{ED03B614-E30E-16A5-0D18-8E34EDC5850A}"/>
          </ac:spMkLst>
        </pc:spChg>
        <pc:spChg chg="add mod">
          <ac:chgData name="Ju Y Shang" userId="5e9e7ea5-5b91-4cf3-abc1-285a9b0aa460" providerId="ADAL" clId="{07920ABE-B2EA-6B42-8FBD-2A0520C90F25}" dt="2023-03-24T18:55:43.583" v="2203" actId="1076"/>
          <ac:spMkLst>
            <pc:docMk/>
            <pc:sldMk cId="886321747" sldId="262"/>
            <ac:spMk id="27" creationId="{0CBE1912-8931-1C0E-A36B-7733A49E4350}"/>
          </ac:spMkLst>
        </pc:spChg>
        <pc:spChg chg="add mod">
          <ac:chgData name="Ju Y Shang" userId="5e9e7ea5-5b91-4cf3-abc1-285a9b0aa460" providerId="ADAL" clId="{07920ABE-B2EA-6B42-8FBD-2A0520C90F25}" dt="2023-03-24T18:56:00.487" v="2230" actId="14100"/>
          <ac:spMkLst>
            <pc:docMk/>
            <pc:sldMk cId="886321747" sldId="262"/>
            <ac:spMk id="28" creationId="{3817844A-4529-BE1A-5595-6260D521A5DD}"/>
          </ac:spMkLst>
        </pc:spChg>
        <pc:spChg chg="add mod">
          <ac:chgData name="Ju Y Shang" userId="5e9e7ea5-5b91-4cf3-abc1-285a9b0aa460" providerId="ADAL" clId="{07920ABE-B2EA-6B42-8FBD-2A0520C90F25}" dt="2023-03-24T18:56:09.623" v="2232" actId="1076"/>
          <ac:spMkLst>
            <pc:docMk/>
            <pc:sldMk cId="886321747" sldId="262"/>
            <ac:spMk id="29" creationId="{D63C0085-D312-50B7-1CEC-A3E23BC0F7D0}"/>
          </ac:spMkLst>
        </pc:spChg>
        <pc:spChg chg="add mod">
          <ac:chgData name="Ju Y Shang" userId="5e9e7ea5-5b91-4cf3-abc1-285a9b0aa460" providerId="ADAL" clId="{07920ABE-B2EA-6B42-8FBD-2A0520C90F25}" dt="2023-03-24T18:56:09.623" v="2232" actId="1076"/>
          <ac:spMkLst>
            <pc:docMk/>
            <pc:sldMk cId="886321747" sldId="262"/>
            <ac:spMk id="30" creationId="{A5EB1424-4B0F-EC3F-6F51-44159CCFBFF4}"/>
          </ac:spMkLst>
        </pc:spChg>
        <pc:spChg chg="add mod">
          <ac:chgData name="Ju Y Shang" userId="5e9e7ea5-5b91-4cf3-abc1-285a9b0aa460" providerId="ADAL" clId="{07920ABE-B2EA-6B42-8FBD-2A0520C90F25}" dt="2023-03-24T18:56:09.623" v="2232" actId="1076"/>
          <ac:spMkLst>
            <pc:docMk/>
            <pc:sldMk cId="886321747" sldId="262"/>
            <ac:spMk id="31" creationId="{A7AB3BE0-F036-EE90-66D5-F9C4679AE3B5}"/>
          </ac:spMkLst>
        </pc:spChg>
        <pc:spChg chg="add mod">
          <ac:chgData name="Ju Y Shang" userId="5e9e7ea5-5b91-4cf3-abc1-285a9b0aa460" providerId="ADAL" clId="{07920ABE-B2EA-6B42-8FBD-2A0520C90F25}" dt="2023-03-24T18:56:35.735" v="2255" actId="14100"/>
          <ac:spMkLst>
            <pc:docMk/>
            <pc:sldMk cId="886321747" sldId="262"/>
            <ac:spMk id="32" creationId="{575D27D6-FD57-23A6-3851-3C611A6A82FD}"/>
          </ac:spMkLst>
        </pc:spChg>
        <pc:spChg chg="add mod">
          <ac:chgData name="Ju Y Shang" userId="5e9e7ea5-5b91-4cf3-abc1-285a9b0aa460" providerId="ADAL" clId="{07920ABE-B2EA-6B42-8FBD-2A0520C90F25}" dt="2023-03-24T18:56:46.302" v="2257" actId="1076"/>
          <ac:spMkLst>
            <pc:docMk/>
            <pc:sldMk cId="886321747" sldId="262"/>
            <ac:spMk id="33" creationId="{BA0CF6ED-F758-958C-5E23-F53CB6925E1B}"/>
          </ac:spMkLst>
        </pc:spChg>
        <pc:spChg chg="add mod">
          <ac:chgData name="Ju Y Shang" userId="5e9e7ea5-5b91-4cf3-abc1-285a9b0aa460" providerId="ADAL" clId="{07920ABE-B2EA-6B42-8FBD-2A0520C90F25}" dt="2023-03-24T18:56:46.302" v="2257" actId="1076"/>
          <ac:spMkLst>
            <pc:docMk/>
            <pc:sldMk cId="886321747" sldId="262"/>
            <ac:spMk id="34" creationId="{DB0DC1FD-6D3C-99C8-F935-CCE3985120DE}"/>
          </ac:spMkLst>
        </pc:spChg>
        <pc:spChg chg="add mod">
          <ac:chgData name="Ju Y Shang" userId="5e9e7ea5-5b91-4cf3-abc1-285a9b0aa460" providerId="ADAL" clId="{07920ABE-B2EA-6B42-8FBD-2A0520C90F25}" dt="2023-03-24T18:56:46.302" v="2257" actId="1076"/>
          <ac:spMkLst>
            <pc:docMk/>
            <pc:sldMk cId="886321747" sldId="262"/>
            <ac:spMk id="35" creationId="{E301F7C9-4B46-25CC-D168-AC32D8AEBD4D}"/>
          </ac:spMkLst>
        </pc:spChg>
        <pc:spChg chg="add mod">
          <ac:chgData name="Ju Y Shang" userId="5e9e7ea5-5b91-4cf3-abc1-285a9b0aa460" providerId="ADAL" clId="{07920ABE-B2EA-6B42-8FBD-2A0520C90F25}" dt="2023-03-24T18:58:46.092" v="2353" actId="14100"/>
          <ac:spMkLst>
            <pc:docMk/>
            <pc:sldMk cId="886321747" sldId="262"/>
            <ac:spMk id="36" creationId="{E62ACB95-2796-BDCE-6B3A-88F82CF24C0D}"/>
          </ac:spMkLst>
        </pc:spChg>
        <pc:spChg chg="add mod">
          <ac:chgData name="Ju Y Shang" userId="5e9e7ea5-5b91-4cf3-abc1-285a9b0aa460" providerId="ADAL" clId="{07920ABE-B2EA-6B42-8FBD-2A0520C90F25}" dt="2023-03-24T18:58:35.567" v="2349" actId="1036"/>
          <ac:spMkLst>
            <pc:docMk/>
            <pc:sldMk cId="886321747" sldId="262"/>
            <ac:spMk id="37" creationId="{AEAA3F4E-A856-5A06-2714-F9E025840363}"/>
          </ac:spMkLst>
        </pc:spChg>
        <pc:grpChg chg="add mod">
          <ac:chgData name="Ju Y Shang" userId="5e9e7ea5-5b91-4cf3-abc1-285a9b0aa460" providerId="ADAL" clId="{07920ABE-B2EA-6B42-8FBD-2A0520C90F25}" dt="2023-03-24T18:54:39.826" v="2177" actId="1076"/>
          <ac:grpSpMkLst>
            <pc:docMk/>
            <pc:sldMk cId="886321747" sldId="262"/>
            <ac:grpSpMk id="4" creationId="{D3CAB1EE-BCBB-E0E5-1D7D-D5011AA9581A}"/>
          </ac:grpSpMkLst>
        </pc:grpChg>
        <pc:grpChg chg="mod">
          <ac:chgData name="Ju Y Shang" userId="5e9e7ea5-5b91-4cf3-abc1-285a9b0aa460" providerId="ADAL" clId="{07920ABE-B2EA-6B42-8FBD-2A0520C90F25}" dt="2023-03-24T18:54:29.931" v="2174"/>
          <ac:grpSpMkLst>
            <pc:docMk/>
            <pc:sldMk cId="886321747" sldId="262"/>
            <ac:grpSpMk id="6" creationId="{25A6A34D-AF7B-878E-4A42-61BD2B489361}"/>
          </ac:grpSpMkLst>
        </pc:grpChg>
        <pc:grpChg chg="mod">
          <ac:chgData name="Ju Y Shang" userId="5e9e7ea5-5b91-4cf3-abc1-285a9b0aa460" providerId="ADAL" clId="{07920ABE-B2EA-6B42-8FBD-2A0520C90F25}" dt="2023-03-24T18:54:29.931" v="2174"/>
          <ac:grpSpMkLst>
            <pc:docMk/>
            <pc:sldMk cId="886321747" sldId="262"/>
            <ac:grpSpMk id="14" creationId="{62A9DEB0-6773-F392-FEF5-57690AABE5C0}"/>
          </ac:grpSpMkLst>
        </pc:grpChg>
        <pc:grpChg chg="mod">
          <ac:chgData name="Ju Y Shang" userId="5e9e7ea5-5b91-4cf3-abc1-285a9b0aa460" providerId="ADAL" clId="{07920ABE-B2EA-6B42-8FBD-2A0520C90F25}" dt="2023-03-24T18:54:29.931" v="2174"/>
          <ac:grpSpMkLst>
            <pc:docMk/>
            <pc:sldMk cId="886321747" sldId="262"/>
            <ac:grpSpMk id="17" creationId="{562BB1B9-93BA-B56D-C5DA-E984E1028DFD}"/>
          </ac:grpSpMkLst>
        </pc:grpChg>
        <pc:cxnChg chg="mod">
          <ac:chgData name="Ju Y Shang" userId="5e9e7ea5-5b91-4cf3-abc1-285a9b0aa460" providerId="ADAL" clId="{07920ABE-B2EA-6B42-8FBD-2A0520C90F25}" dt="2023-03-24T18:54:29.931" v="2174"/>
          <ac:cxnSpMkLst>
            <pc:docMk/>
            <pc:sldMk cId="886321747" sldId="262"/>
            <ac:cxnSpMk id="21" creationId="{1337F0E1-CEEB-90E0-2766-FA96C0480E57}"/>
          </ac:cxnSpMkLst>
        </pc:cxnChg>
        <pc:cxnChg chg="mod">
          <ac:chgData name="Ju Y Shang" userId="5e9e7ea5-5b91-4cf3-abc1-285a9b0aa460" providerId="ADAL" clId="{07920ABE-B2EA-6B42-8FBD-2A0520C90F25}" dt="2023-03-24T18:54:29.931" v="2174"/>
          <ac:cxnSpMkLst>
            <pc:docMk/>
            <pc:sldMk cId="886321747" sldId="262"/>
            <ac:cxnSpMk id="22" creationId="{B049948F-CAA8-D03E-5B78-7CFD9AA014E9}"/>
          </ac:cxnSpMkLst>
        </pc:cxnChg>
        <pc:cxnChg chg="mod">
          <ac:chgData name="Ju Y Shang" userId="5e9e7ea5-5b91-4cf3-abc1-285a9b0aa460" providerId="ADAL" clId="{07920ABE-B2EA-6B42-8FBD-2A0520C90F25}" dt="2023-03-24T18:54:29.931" v="2174"/>
          <ac:cxnSpMkLst>
            <pc:docMk/>
            <pc:sldMk cId="886321747" sldId="262"/>
            <ac:cxnSpMk id="23" creationId="{117750A3-5B57-A95A-7FBC-F7512EEBB48D}"/>
          </ac:cxnSpMkLst>
        </pc:cxnChg>
        <pc:cxnChg chg="mod">
          <ac:chgData name="Ju Y Shang" userId="5e9e7ea5-5b91-4cf3-abc1-285a9b0aa460" providerId="ADAL" clId="{07920ABE-B2EA-6B42-8FBD-2A0520C90F25}" dt="2023-03-24T18:54:29.931" v="2174"/>
          <ac:cxnSpMkLst>
            <pc:docMk/>
            <pc:sldMk cId="886321747" sldId="262"/>
            <ac:cxnSpMk id="24" creationId="{E9E92612-3957-4A8A-0B33-E1964BF70363}"/>
          </ac:cxnSpMkLst>
        </pc:cxnChg>
      </pc:sldChg>
      <pc:sldChg chg="addSp delSp modSp add del mod">
        <pc:chgData name="Ju Y Shang" userId="5e9e7ea5-5b91-4cf3-abc1-285a9b0aa460" providerId="ADAL" clId="{07920ABE-B2EA-6B42-8FBD-2A0520C90F25}" dt="2023-03-24T18:49:52.980" v="1876" actId="2696"/>
        <pc:sldMkLst>
          <pc:docMk/>
          <pc:sldMk cId="2639562521" sldId="263"/>
        </pc:sldMkLst>
        <pc:spChg chg="mod">
          <ac:chgData name="Ju Y Shang" userId="5e9e7ea5-5b91-4cf3-abc1-285a9b0aa460" providerId="ADAL" clId="{07920ABE-B2EA-6B42-8FBD-2A0520C90F25}" dt="2023-03-24T18:47:04.159" v="1675" actId="20577"/>
          <ac:spMkLst>
            <pc:docMk/>
            <pc:sldMk cId="2639562521" sldId="263"/>
            <ac:spMk id="2" creationId="{54CE4C7D-899B-ECAE-1E06-56804914CD19}"/>
          </ac:spMkLst>
        </pc:spChg>
        <pc:spChg chg="del">
          <ac:chgData name="Ju Y Shang" userId="5e9e7ea5-5b91-4cf3-abc1-285a9b0aa460" providerId="ADAL" clId="{07920ABE-B2EA-6B42-8FBD-2A0520C90F25}" dt="2023-03-24T18:47:08.564" v="1678" actId="478"/>
          <ac:spMkLst>
            <pc:docMk/>
            <pc:sldMk cId="2639562521" sldId="263"/>
            <ac:spMk id="8" creationId="{BEA0F84D-C483-7C16-5344-90FE0A163B61}"/>
          </ac:spMkLst>
        </pc:spChg>
        <pc:spChg chg="add mod">
          <ac:chgData name="Ju Y Shang" userId="5e9e7ea5-5b91-4cf3-abc1-285a9b0aa460" providerId="ADAL" clId="{07920ABE-B2EA-6B42-8FBD-2A0520C90F25}" dt="2023-03-24T18:48:00.496" v="1791" actId="1076"/>
          <ac:spMkLst>
            <pc:docMk/>
            <pc:sldMk cId="2639562521" sldId="263"/>
            <ac:spMk id="17" creationId="{AF2267E9-40A2-473F-B91D-490528146ACA}"/>
          </ac:spMkLst>
        </pc:spChg>
        <pc:spChg chg="add del mod">
          <ac:chgData name="Ju Y Shang" userId="5e9e7ea5-5b91-4cf3-abc1-285a9b0aa460" providerId="ADAL" clId="{07920ABE-B2EA-6B42-8FBD-2A0520C90F25}" dt="2023-03-24T18:48:14.560" v="1796" actId="478"/>
          <ac:spMkLst>
            <pc:docMk/>
            <pc:sldMk cId="2639562521" sldId="263"/>
            <ac:spMk id="18" creationId="{02206E1A-0F44-E6C2-360B-27164D0A71E0}"/>
          </ac:spMkLst>
        </pc:spChg>
        <pc:picChg chg="del">
          <ac:chgData name="Ju Y Shang" userId="5e9e7ea5-5b91-4cf3-abc1-285a9b0aa460" providerId="ADAL" clId="{07920ABE-B2EA-6B42-8FBD-2A0520C90F25}" dt="2023-03-24T18:47:07.450" v="1677" actId="478"/>
          <ac:picMkLst>
            <pc:docMk/>
            <pc:sldMk cId="2639562521" sldId="263"/>
            <ac:picMk id="6" creationId="{89D8EBFE-2F61-3BDA-155E-18C93F964126}"/>
          </ac:picMkLst>
        </pc:picChg>
        <pc:picChg chg="del">
          <ac:chgData name="Ju Y Shang" userId="5e9e7ea5-5b91-4cf3-abc1-285a9b0aa460" providerId="ADAL" clId="{07920ABE-B2EA-6B42-8FBD-2A0520C90F25}" dt="2023-03-24T18:47:05.597" v="1676" actId="478"/>
          <ac:picMkLst>
            <pc:docMk/>
            <pc:sldMk cId="2639562521" sldId="263"/>
            <ac:picMk id="3074" creationId="{35308052-B102-B55D-3A3D-F74E79AD2B60}"/>
          </ac:picMkLst>
        </pc:picChg>
      </pc:sldChg>
      <pc:sldChg chg="addSp delSp modSp new mod">
        <pc:chgData name="Ju Y Shang" userId="5e9e7ea5-5b91-4cf3-abc1-285a9b0aa460" providerId="ADAL" clId="{07920ABE-B2EA-6B42-8FBD-2A0520C90F25}" dt="2023-03-24T19:12:22.813" v="2960" actId="478"/>
        <pc:sldMkLst>
          <pc:docMk/>
          <pc:sldMk cId="3340420285" sldId="263"/>
        </pc:sldMkLst>
        <pc:spChg chg="mod">
          <ac:chgData name="Ju Y Shang" userId="5e9e7ea5-5b91-4cf3-abc1-285a9b0aa460" providerId="ADAL" clId="{07920ABE-B2EA-6B42-8FBD-2A0520C90F25}" dt="2023-03-24T19:01:46.752" v="2441" actId="14100"/>
          <ac:spMkLst>
            <pc:docMk/>
            <pc:sldMk cId="3340420285" sldId="263"/>
            <ac:spMk id="2" creationId="{676E94E4-220C-E756-D813-5B83F80D32CC}"/>
          </ac:spMkLst>
        </pc:spChg>
        <pc:spChg chg="mod">
          <ac:chgData name="Ju Y Shang" userId="5e9e7ea5-5b91-4cf3-abc1-285a9b0aa460" providerId="ADAL" clId="{07920ABE-B2EA-6B42-8FBD-2A0520C90F25}" dt="2023-03-24T19:01:09.060" v="2433"/>
          <ac:spMkLst>
            <pc:docMk/>
            <pc:sldMk cId="3340420285" sldId="263"/>
            <ac:spMk id="4" creationId="{537CD366-7E24-89A6-A254-F354F477BB67}"/>
          </ac:spMkLst>
        </pc:spChg>
        <pc:spChg chg="mod">
          <ac:chgData name="Ju Y Shang" userId="5e9e7ea5-5b91-4cf3-abc1-285a9b0aa460" providerId="ADAL" clId="{07920ABE-B2EA-6B42-8FBD-2A0520C90F25}" dt="2023-03-24T19:01:09.060" v="2433"/>
          <ac:spMkLst>
            <pc:docMk/>
            <pc:sldMk cId="3340420285" sldId="263"/>
            <ac:spMk id="5" creationId="{1B8EB458-E8F2-DD6E-62BF-3F5FD54EAE68}"/>
          </ac:spMkLst>
        </pc:spChg>
        <pc:spChg chg="mod">
          <ac:chgData name="Ju Y Shang" userId="5e9e7ea5-5b91-4cf3-abc1-285a9b0aa460" providerId="ADAL" clId="{07920ABE-B2EA-6B42-8FBD-2A0520C90F25}" dt="2023-03-24T19:01:09.060" v="2433"/>
          <ac:spMkLst>
            <pc:docMk/>
            <pc:sldMk cId="3340420285" sldId="263"/>
            <ac:spMk id="6" creationId="{CBB55B39-FD6D-4E70-536C-E63FDAD806F4}"/>
          </ac:spMkLst>
        </pc:spChg>
        <pc:spChg chg="mod">
          <ac:chgData name="Ju Y Shang" userId="5e9e7ea5-5b91-4cf3-abc1-285a9b0aa460" providerId="ADAL" clId="{07920ABE-B2EA-6B42-8FBD-2A0520C90F25}" dt="2023-03-24T19:01:09.060" v="2433"/>
          <ac:spMkLst>
            <pc:docMk/>
            <pc:sldMk cId="3340420285" sldId="263"/>
            <ac:spMk id="8" creationId="{DC661593-ACED-0D31-0397-D352B478E8CD}"/>
          </ac:spMkLst>
        </pc:spChg>
        <pc:spChg chg="mod">
          <ac:chgData name="Ju Y Shang" userId="5e9e7ea5-5b91-4cf3-abc1-285a9b0aa460" providerId="ADAL" clId="{07920ABE-B2EA-6B42-8FBD-2A0520C90F25}" dt="2023-03-24T19:01:09.060" v="2433"/>
          <ac:spMkLst>
            <pc:docMk/>
            <pc:sldMk cId="3340420285" sldId="263"/>
            <ac:spMk id="9" creationId="{F332C6DF-A83F-8BA4-2ADC-8D6FB8CC8A86}"/>
          </ac:spMkLst>
        </pc:spChg>
        <pc:spChg chg="mod">
          <ac:chgData name="Ju Y Shang" userId="5e9e7ea5-5b91-4cf3-abc1-285a9b0aa460" providerId="ADAL" clId="{07920ABE-B2EA-6B42-8FBD-2A0520C90F25}" dt="2023-03-24T19:01:09.060" v="2433"/>
          <ac:spMkLst>
            <pc:docMk/>
            <pc:sldMk cId="3340420285" sldId="263"/>
            <ac:spMk id="10" creationId="{772A7E95-2CF5-2699-2B5D-45935F5361F3}"/>
          </ac:spMkLst>
        </pc:spChg>
        <pc:spChg chg="mod">
          <ac:chgData name="Ju Y Shang" userId="5e9e7ea5-5b91-4cf3-abc1-285a9b0aa460" providerId="ADAL" clId="{07920ABE-B2EA-6B42-8FBD-2A0520C90F25}" dt="2023-03-24T19:01:09.060" v="2433"/>
          <ac:spMkLst>
            <pc:docMk/>
            <pc:sldMk cId="3340420285" sldId="263"/>
            <ac:spMk id="11" creationId="{CB82A3DC-3297-BF19-05D9-4DBFCB942EBF}"/>
          </ac:spMkLst>
        </pc:spChg>
        <pc:spChg chg="mod">
          <ac:chgData name="Ju Y Shang" userId="5e9e7ea5-5b91-4cf3-abc1-285a9b0aa460" providerId="ADAL" clId="{07920ABE-B2EA-6B42-8FBD-2A0520C90F25}" dt="2023-03-24T19:01:26.007" v="2436"/>
          <ac:spMkLst>
            <pc:docMk/>
            <pc:sldMk cId="3340420285" sldId="263"/>
            <ac:spMk id="13" creationId="{C04D15D0-50C5-6004-96E7-B4CB8328059D}"/>
          </ac:spMkLst>
        </pc:spChg>
        <pc:spChg chg="mod">
          <ac:chgData name="Ju Y Shang" userId="5e9e7ea5-5b91-4cf3-abc1-285a9b0aa460" providerId="ADAL" clId="{07920ABE-B2EA-6B42-8FBD-2A0520C90F25}" dt="2023-03-24T19:01:26.007" v="2436"/>
          <ac:spMkLst>
            <pc:docMk/>
            <pc:sldMk cId="3340420285" sldId="263"/>
            <ac:spMk id="14" creationId="{0E26ECFD-4846-3E38-DB44-142A5188FE5C}"/>
          </ac:spMkLst>
        </pc:spChg>
        <pc:spChg chg="mod">
          <ac:chgData name="Ju Y Shang" userId="5e9e7ea5-5b91-4cf3-abc1-285a9b0aa460" providerId="ADAL" clId="{07920ABE-B2EA-6B42-8FBD-2A0520C90F25}" dt="2023-03-24T19:01:26.007" v="2436"/>
          <ac:spMkLst>
            <pc:docMk/>
            <pc:sldMk cId="3340420285" sldId="263"/>
            <ac:spMk id="15" creationId="{F9B87DFF-974E-F9F3-E64A-D89D994510ED}"/>
          </ac:spMkLst>
        </pc:spChg>
        <pc:spChg chg="mod">
          <ac:chgData name="Ju Y Shang" userId="5e9e7ea5-5b91-4cf3-abc1-285a9b0aa460" providerId="ADAL" clId="{07920ABE-B2EA-6B42-8FBD-2A0520C90F25}" dt="2023-03-24T19:09:43.408" v="2738" actId="1037"/>
          <ac:spMkLst>
            <pc:docMk/>
            <pc:sldMk cId="3340420285" sldId="263"/>
            <ac:spMk id="17" creationId="{DE135581-CAD6-9BE4-B2C5-2126BE930E6B}"/>
          </ac:spMkLst>
        </pc:spChg>
        <pc:spChg chg="mod">
          <ac:chgData name="Ju Y Shang" userId="5e9e7ea5-5b91-4cf3-abc1-285a9b0aa460" providerId="ADAL" clId="{07920ABE-B2EA-6B42-8FBD-2A0520C90F25}" dt="2023-03-24T19:01:26.007" v="2436"/>
          <ac:spMkLst>
            <pc:docMk/>
            <pc:sldMk cId="3340420285" sldId="263"/>
            <ac:spMk id="18" creationId="{8B0568CA-373F-DE2E-F9E7-A4E89D185444}"/>
          </ac:spMkLst>
        </pc:spChg>
        <pc:spChg chg="mod">
          <ac:chgData name="Ju Y Shang" userId="5e9e7ea5-5b91-4cf3-abc1-285a9b0aa460" providerId="ADAL" clId="{07920ABE-B2EA-6B42-8FBD-2A0520C90F25}" dt="2023-03-24T19:09:43.408" v="2738" actId="1037"/>
          <ac:spMkLst>
            <pc:docMk/>
            <pc:sldMk cId="3340420285" sldId="263"/>
            <ac:spMk id="19" creationId="{0E790AF2-E6FF-5823-369E-A2D4B67DD6A3}"/>
          </ac:spMkLst>
        </pc:spChg>
        <pc:spChg chg="mod">
          <ac:chgData name="Ju Y Shang" userId="5e9e7ea5-5b91-4cf3-abc1-285a9b0aa460" providerId="ADAL" clId="{07920ABE-B2EA-6B42-8FBD-2A0520C90F25}" dt="2023-03-24T19:09:43.408" v="2738" actId="1037"/>
          <ac:spMkLst>
            <pc:docMk/>
            <pc:sldMk cId="3340420285" sldId="263"/>
            <ac:spMk id="20" creationId="{FB786FE3-8D3F-305E-08E1-7E43C67BFC43}"/>
          </ac:spMkLst>
        </pc:spChg>
        <pc:spChg chg="add mod">
          <ac:chgData name="Ju Y Shang" userId="5e9e7ea5-5b91-4cf3-abc1-285a9b0aa460" providerId="ADAL" clId="{07920ABE-B2EA-6B42-8FBD-2A0520C90F25}" dt="2023-03-24T19:08:31.634" v="2644" actId="1076"/>
          <ac:spMkLst>
            <pc:docMk/>
            <pc:sldMk cId="3340420285" sldId="263"/>
            <ac:spMk id="21" creationId="{4B97188F-DA0D-2A70-4714-88EDE0BBE5E8}"/>
          </ac:spMkLst>
        </pc:spChg>
        <pc:spChg chg="add mod">
          <ac:chgData name="Ju Y Shang" userId="5e9e7ea5-5b91-4cf3-abc1-285a9b0aa460" providerId="ADAL" clId="{07920ABE-B2EA-6B42-8FBD-2A0520C90F25}" dt="2023-03-24T19:09:46.037" v="2746" actId="1037"/>
          <ac:spMkLst>
            <pc:docMk/>
            <pc:sldMk cId="3340420285" sldId="263"/>
            <ac:spMk id="22" creationId="{C213CC69-703C-879B-B85A-FA8550BF5E48}"/>
          </ac:spMkLst>
        </pc:spChg>
        <pc:spChg chg="add mod">
          <ac:chgData name="Ju Y Shang" userId="5e9e7ea5-5b91-4cf3-abc1-285a9b0aa460" providerId="ADAL" clId="{07920ABE-B2EA-6B42-8FBD-2A0520C90F25}" dt="2023-03-24T19:10:45.661" v="2766" actId="20577"/>
          <ac:spMkLst>
            <pc:docMk/>
            <pc:sldMk cId="3340420285" sldId="263"/>
            <ac:spMk id="23" creationId="{9A31A1EC-6EC3-FF9B-21F8-D6B0FEFCE8AC}"/>
          </ac:spMkLst>
        </pc:spChg>
        <pc:spChg chg="add mod">
          <ac:chgData name="Ju Y Shang" userId="5e9e7ea5-5b91-4cf3-abc1-285a9b0aa460" providerId="ADAL" clId="{07920ABE-B2EA-6B42-8FBD-2A0520C90F25}" dt="2023-03-24T19:10:21.261" v="2751" actId="207"/>
          <ac:spMkLst>
            <pc:docMk/>
            <pc:sldMk cId="3340420285" sldId="263"/>
            <ac:spMk id="24" creationId="{B5585152-5A16-1070-E8BB-C229A58438ED}"/>
          </ac:spMkLst>
        </pc:spChg>
        <pc:spChg chg="mod">
          <ac:chgData name="Ju Y Shang" userId="5e9e7ea5-5b91-4cf3-abc1-285a9b0aa460" providerId="ADAL" clId="{07920ABE-B2EA-6B42-8FBD-2A0520C90F25}" dt="2023-03-24T19:08:18.238" v="2641"/>
          <ac:spMkLst>
            <pc:docMk/>
            <pc:sldMk cId="3340420285" sldId="263"/>
            <ac:spMk id="26" creationId="{3B9E6F58-58F6-4CEA-1652-7C75F3C7DBF0}"/>
          </ac:spMkLst>
        </pc:spChg>
        <pc:spChg chg="mod">
          <ac:chgData name="Ju Y Shang" userId="5e9e7ea5-5b91-4cf3-abc1-285a9b0aa460" providerId="ADAL" clId="{07920ABE-B2EA-6B42-8FBD-2A0520C90F25}" dt="2023-03-24T19:08:18.238" v="2641"/>
          <ac:spMkLst>
            <pc:docMk/>
            <pc:sldMk cId="3340420285" sldId="263"/>
            <ac:spMk id="27" creationId="{3985D22C-365D-7A84-C563-6D50F789479C}"/>
          </ac:spMkLst>
        </pc:spChg>
        <pc:spChg chg="mod">
          <ac:chgData name="Ju Y Shang" userId="5e9e7ea5-5b91-4cf3-abc1-285a9b0aa460" providerId="ADAL" clId="{07920ABE-B2EA-6B42-8FBD-2A0520C90F25}" dt="2023-03-24T19:08:18.238" v="2641"/>
          <ac:spMkLst>
            <pc:docMk/>
            <pc:sldMk cId="3340420285" sldId="263"/>
            <ac:spMk id="28" creationId="{5CCEFC87-21EE-4B44-D431-3AEBB8A2573B}"/>
          </ac:spMkLst>
        </pc:spChg>
        <pc:spChg chg="mod">
          <ac:chgData name="Ju Y Shang" userId="5e9e7ea5-5b91-4cf3-abc1-285a9b0aa460" providerId="ADAL" clId="{07920ABE-B2EA-6B42-8FBD-2A0520C90F25}" dt="2023-03-24T19:08:18.238" v="2641"/>
          <ac:spMkLst>
            <pc:docMk/>
            <pc:sldMk cId="3340420285" sldId="263"/>
            <ac:spMk id="29" creationId="{8CFF3C91-5B01-2F6A-67F9-04362ABA7105}"/>
          </ac:spMkLst>
        </pc:spChg>
        <pc:spChg chg="mod">
          <ac:chgData name="Ju Y Shang" userId="5e9e7ea5-5b91-4cf3-abc1-285a9b0aa460" providerId="ADAL" clId="{07920ABE-B2EA-6B42-8FBD-2A0520C90F25}" dt="2023-03-24T19:08:18.238" v="2641"/>
          <ac:spMkLst>
            <pc:docMk/>
            <pc:sldMk cId="3340420285" sldId="263"/>
            <ac:spMk id="30" creationId="{190FFB77-D761-462A-EB9E-961B451017AD}"/>
          </ac:spMkLst>
        </pc:spChg>
        <pc:spChg chg="mod">
          <ac:chgData name="Ju Y Shang" userId="5e9e7ea5-5b91-4cf3-abc1-285a9b0aa460" providerId="ADAL" clId="{07920ABE-B2EA-6B42-8FBD-2A0520C90F25}" dt="2023-03-24T19:09:08.315" v="2693" actId="1037"/>
          <ac:spMkLst>
            <pc:docMk/>
            <pc:sldMk cId="3340420285" sldId="263"/>
            <ac:spMk id="32" creationId="{FF732CF2-7D15-A11E-7B0D-8E986C0D785F}"/>
          </ac:spMkLst>
        </pc:spChg>
        <pc:spChg chg="mod">
          <ac:chgData name="Ju Y Shang" userId="5e9e7ea5-5b91-4cf3-abc1-285a9b0aa460" providerId="ADAL" clId="{07920ABE-B2EA-6B42-8FBD-2A0520C90F25}" dt="2023-03-24T19:09:15.695" v="2705" actId="1038"/>
          <ac:spMkLst>
            <pc:docMk/>
            <pc:sldMk cId="3340420285" sldId="263"/>
            <ac:spMk id="33" creationId="{A920E36D-D8AF-5AF9-57B8-B9970D05FD72}"/>
          </ac:spMkLst>
        </pc:spChg>
        <pc:spChg chg="mod">
          <ac:chgData name="Ju Y Shang" userId="5e9e7ea5-5b91-4cf3-abc1-285a9b0aa460" providerId="ADAL" clId="{07920ABE-B2EA-6B42-8FBD-2A0520C90F25}" dt="2023-03-24T19:09:08.315" v="2693" actId="1037"/>
          <ac:spMkLst>
            <pc:docMk/>
            <pc:sldMk cId="3340420285" sldId="263"/>
            <ac:spMk id="34" creationId="{FF981E4B-B684-2C47-4F74-6C35CAEEABF7}"/>
          </ac:spMkLst>
        </pc:spChg>
        <pc:spChg chg="mod">
          <ac:chgData name="Ju Y Shang" userId="5e9e7ea5-5b91-4cf3-abc1-285a9b0aa460" providerId="ADAL" clId="{07920ABE-B2EA-6B42-8FBD-2A0520C90F25}" dt="2023-03-24T19:09:08.315" v="2693" actId="1037"/>
          <ac:spMkLst>
            <pc:docMk/>
            <pc:sldMk cId="3340420285" sldId="263"/>
            <ac:spMk id="35" creationId="{EAE8D1A5-D759-49F2-F4BB-3ABC98E2633F}"/>
          </ac:spMkLst>
        </pc:spChg>
        <pc:spChg chg="mod">
          <ac:chgData name="Ju Y Shang" userId="5e9e7ea5-5b91-4cf3-abc1-285a9b0aa460" providerId="ADAL" clId="{07920ABE-B2EA-6B42-8FBD-2A0520C90F25}" dt="2023-03-24T19:08:18.238" v="2641"/>
          <ac:spMkLst>
            <pc:docMk/>
            <pc:sldMk cId="3340420285" sldId="263"/>
            <ac:spMk id="36" creationId="{58ACD64F-2F69-3A7B-D371-232FE80EC150}"/>
          </ac:spMkLst>
        </pc:spChg>
        <pc:spChg chg="mod">
          <ac:chgData name="Ju Y Shang" userId="5e9e7ea5-5b91-4cf3-abc1-285a9b0aa460" providerId="ADAL" clId="{07920ABE-B2EA-6B42-8FBD-2A0520C90F25}" dt="2023-03-24T19:08:18.238" v="2641"/>
          <ac:spMkLst>
            <pc:docMk/>
            <pc:sldMk cId="3340420285" sldId="263"/>
            <ac:spMk id="37" creationId="{E71CF3F6-4D7F-1699-7F4B-C065D137E276}"/>
          </ac:spMkLst>
        </pc:spChg>
        <pc:spChg chg="add del mod">
          <ac:chgData name="Ju Y Shang" userId="5e9e7ea5-5b91-4cf3-abc1-285a9b0aa460" providerId="ADAL" clId="{07920ABE-B2EA-6B42-8FBD-2A0520C90F25}" dt="2023-03-24T19:12:21.663" v="2959" actId="478"/>
          <ac:spMkLst>
            <pc:docMk/>
            <pc:sldMk cId="3340420285" sldId="263"/>
            <ac:spMk id="38" creationId="{426B9F61-97D8-F856-67D3-BB499B9A3C70}"/>
          </ac:spMkLst>
        </pc:spChg>
        <pc:spChg chg="add del mod">
          <ac:chgData name="Ju Y Shang" userId="5e9e7ea5-5b91-4cf3-abc1-285a9b0aa460" providerId="ADAL" clId="{07920ABE-B2EA-6B42-8FBD-2A0520C90F25}" dt="2023-03-24T19:12:22.813" v="2960" actId="478"/>
          <ac:spMkLst>
            <pc:docMk/>
            <pc:sldMk cId="3340420285" sldId="263"/>
            <ac:spMk id="39" creationId="{D1EB6B1C-D28D-4026-45C6-21E7445C7779}"/>
          </ac:spMkLst>
        </pc:spChg>
        <pc:grpChg chg="add del mod">
          <ac:chgData name="Ju Y Shang" userId="5e9e7ea5-5b91-4cf3-abc1-285a9b0aa460" providerId="ADAL" clId="{07920ABE-B2EA-6B42-8FBD-2A0520C90F25}" dt="2023-03-24T19:01:19.578" v="2435" actId="478"/>
          <ac:grpSpMkLst>
            <pc:docMk/>
            <pc:sldMk cId="3340420285" sldId="263"/>
            <ac:grpSpMk id="3" creationId="{4A4025E6-880A-171B-CA1E-AEE86DB541F8}"/>
          </ac:grpSpMkLst>
        </pc:grpChg>
        <pc:grpChg chg="add mod">
          <ac:chgData name="Ju Y Shang" userId="5e9e7ea5-5b91-4cf3-abc1-285a9b0aa460" providerId="ADAL" clId="{07920ABE-B2EA-6B42-8FBD-2A0520C90F25}" dt="2023-03-24T19:09:39.135" v="2730" actId="14100"/>
          <ac:grpSpMkLst>
            <pc:docMk/>
            <pc:sldMk cId="3340420285" sldId="263"/>
            <ac:grpSpMk id="12" creationId="{BCF64018-A552-1921-A944-06D5767F4FA2}"/>
          </ac:grpSpMkLst>
        </pc:grpChg>
        <pc:grpChg chg="add mod">
          <ac:chgData name="Ju Y Shang" userId="5e9e7ea5-5b91-4cf3-abc1-285a9b0aa460" providerId="ADAL" clId="{07920ABE-B2EA-6B42-8FBD-2A0520C90F25}" dt="2023-03-24T19:09:22.858" v="2722" actId="1038"/>
          <ac:grpSpMkLst>
            <pc:docMk/>
            <pc:sldMk cId="3340420285" sldId="263"/>
            <ac:grpSpMk id="25" creationId="{8620CCFE-8A0F-6708-991C-02055D79B91F}"/>
          </ac:grpSpMkLst>
        </pc:grpChg>
        <pc:cxnChg chg="mod">
          <ac:chgData name="Ju Y Shang" userId="5e9e7ea5-5b91-4cf3-abc1-285a9b0aa460" providerId="ADAL" clId="{07920ABE-B2EA-6B42-8FBD-2A0520C90F25}" dt="2023-03-24T19:01:09.060" v="2433"/>
          <ac:cxnSpMkLst>
            <pc:docMk/>
            <pc:sldMk cId="3340420285" sldId="263"/>
            <ac:cxnSpMk id="7" creationId="{98864FEF-792C-4A9D-0999-5B23E371ECD9}"/>
          </ac:cxnSpMkLst>
        </pc:cxnChg>
        <pc:cxnChg chg="mod">
          <ac:chgData name="Ju Y Shang" userId="5e9e7ea5-5b91-4cf3-abc1-285a9b0aa460" providerId="ADAL" clId="{07920ABE-B2EA-6B42-8FBD-2A0520C90F25}" dt="2023-03-24T19:01:26.007" v="2436"/>
          <ac:cxnSpMkLst>
            <pc:docMk/>
            <pc:sldMk cId="3340420285" sldId="263"/>
            <ac:cxnSpMk id="16" creationId="{9CDEC80C-1C41-D5AE-E3FE-2552F62E2FE2}"/>
          </ac:cxnSpMkLst>
        </pc:cxnChg>
        <pc:cxnChg chg="mod">
          <ac:chgData name="Ju Y Shang" userId="5e9e7ea5-5b91-4cf3-abc1-285a9b0aa460" providerId="ADAL" clId="{07920ABE-B2EA-6B42-8FBD-2A0520C90F25}" dt="2023-03-24T19:09:15.695" v="2705" actId="1038"/>
          <ac:cxnSpMkLst>
            <pc:docMk/>
            <pc:sldMk cId="3340420285" sldId="263"/>
            <ac:cxnSpMk id="31" creationId="{1B0A380D-1F35-A393-A7A8-A88C11667B7A}"/>
          </ac:cxnSpMkLst>
        </pc:cxnChg>
      </pc:sldChg>
      <pc:sldChg chg="addSp delSp modSp new mod">
        <pc:chgData name="Ju Y Shang" userId="5e9e7ea5-5b91-4cf3-abc1-285a9b0aa460" providerId="ADAL" clId="{07920ABE-B2EA-6B42-8FBD-2A0520C90F25}" dt="2023-03-24T19:16:44.388" v="3092" actId="20577"/>
        <pc:sldMkLst>
          <pc:docMk/>
          <pc:sldMk cId="4127137034" sldId="264"/>
        </pc:sldMkLst>
        <pc:spChg chg="mod">
          <ac:chgData name="Ju Y Shang" userId="5e9e7ea5-5b91-4cf3-abc1-285a9b0aa460" providerId="ADAL" clId="{07920ABE-B2EA-6B42-8FBD-2A0520C90F25}" dt="2023-03-24T19:13:53.370" v="2996" actId="14100"/>
          <ac:spMkLst>
            <pc:docMk/>
            <pc:sldMk cId="4127137034" sldId="264"/>
            <ac:spMk id="2" creationId="{6F26B8C8-D8EC-A9E4-D69D-456F6144126E}"/>
          </ac:spMkLst>
        </pc:spChg>
        <pc:spChg chg="add mod">
          <ac:chgData name="Ju Y Shang" userId="5e9e7ea5-5b91-4cf3-abc1-285a9b0aa460" providerId="ADAL" clId="{07920ABE-B2EA-6B42-8FBD-2A0520C90F25}" dt="2023-03-24T19:13:16.328" v="2968" actId="14100"/>
          <ac:spMkLst>
            <pc:docMk/>
            <pc:sldMk cId="4127137034" sldId="264"/>
            <ac:spMk id="3" creationId="{5DF76690-B930-081B-0236-3A0B4174D71B}"/>
          </ac:spMkLst>
        </pc:spChg>
        <pc:spChg chg="add mod">
          <ac:chgData name="Ju Y Shang" userId="5e9e7ea5-5b91-4cf3-abc1-285a9b0aa460" providerId="ADAL" clId="{07920ABE-B2EA-6B42-8FBD-2A0520C90F25}" dt="2023-03-24T19:13:18.536" v="2969" actId="1076"/>
          <ac:spMkLst>
            <pc:docMk/>
            <pc:sldMk cId="4127137034" sldId="264"/>
            <ac:spMk id="4" creationId="{5781F82F-7D23-C670-5160-B32A683FAB72}"/>
          </ac:spMkLst>
        </pc:spChg>
        <pc:spChg chg="add del mod">
          <ac:chgData name="Ju Y Shang" userId="5e9e7ea5-5b91-4cf3-abc1-285a9b0aa460" providerId="ADAL" clId="{07920ABE-B2EA-6B42-8FBD-2A0520C90F25}" dt="2023-03-24T19:12:36.632" v="2962"/>
          <ac:spMkLst>
            <pc:docMk/>
            <pc:sldMk cId="4127137034" sldId="264"/>
            <ac:spMk id="5" creationId="{725A0262-A47A-CEF1-1ABD-645ED05414D1}"/>
          </ac:spMkLst>
        </pc:spChg>
        <pc:spChg chg="add del mod">
          <ac:chgData name="Ju Y Shang" userId="5e9e7ea5-5b91-4cf3-abc1-285a9b0aa460" providerId="ADAL" clId="{07920ABE-B2EA-6B42-8FBD-2A0520C90F25}" dt="2023-03-24T19:12:36.632" v="2962"/>
          <ac:spMkLst>
            <pc:docMk/>
            <pc:sldMk cId="4127137034" sldId="264"/>
            <ac:spMk id="6" creationId="{53B95F9C-6413-9746-908E-EED4D035683F}"/>
          </ac:spMkLst>
        </pc:spChg>
        <pc:spChg chg="mod">
          <ac:chgData name="Ju Y Shang" userId="5e9e7ea5-5b91-4cf3-abc1-285a9b0aa460" providerId="ADAL" clId="{07920ABE-B2EA-6B42-8FBD-2A0520C90F25}" dt="2023-03-24T19:12:43.870" v="2963"/>
          <ac:spMkLst>
            <pc:docMk/>
            <pc:sldMk cId="4127137034" sldId="264"/>
            <ac:spMk id="8" creationId="{2A4B2440-DC61-7513-AC79-50E732F9A3AF}"/>
          </ac:spMkLst>
        </pc:spChg>
        <pc:spChg chg="mod">
          <ac:chgData name="Ju Y Shang" userId="5e9e7ea5-5b91-4cf3-abc1-285a9b0aa460" providerId="ADAL" clId="{07920ABE-B2EA-6B42-8FBD-2A0520C90F25}" dt="2023-03-24T19:12:43.870" v="2963"/>
          <ac:spMkLst>
            <pc:docMk/>
            <pc:sldMk cId="4127137034" sldId="264"/>
            <ac:spMk id="9" creationId="{A35951F2-6722-820E-3FEA-07A72F6AF155}"/>
          </ac:spMkLst>
        </pc:spChg>
        <pc:spChg chg="mod">
          <ac:chgData name="Ju Y Shang" userId="5e9e7ea5-5b91-4cf3-abc1-285a9b0aa460" providerId="ADAL" clId="{07920ABE-B2EA-6B42-8FBD-2A0520C90F25}" dt="2023-03-24T19:12:43.870" v="2963"/>
          <ac:spMkLst>
            <pc:docMk/>
            <pc:sldMk cId="4127137034" sldId="264"/>
            <ac:spMk id="10" creationId="{A6E290E4-87B3-43B9-3DC6-B24C67749D7E}"/>
          </ac:spMkLst>
        </pc:spChg>
        <pc:spChg chg="mod">
          <ac:chgData name="Ju Y Shang" userId="5e9e7ea5-5b91-4cf3-abc1-285a9b0aa460" providerId="ADAL" clId="{07920ABE-B2EA-6B42-8FBD-2A0520C90F25}" dt="2023-03-24T19:12:43.870" v="2963"/>
          <ac:spMkLst>
            <pc:docMk/>
            <pc:sldMk cId="4127137034" sldId="264"/>
            <ac:spMk id="11" creationId="{2FC1CAA6-235F-52A5-263C-9BE3DD8818DC}"/>
          </ac:spMkLst>
        </pc:spChg>
        <pc:spChg chg="mod">
          <ac:chgData name="Ju Y Shang" userId="5e9e7ea5-5b91-4cf3-abc1-285a9b0aa460" providerId="ADAL" clId="{07920ABE-B2EA-6B42-8FBD-2A0520C90F25}" dt="2023-03-24T19:12:43.870" v="2963"/>
          <ac:spMkLst>
            <pc:docMk/>
            <pc:sldMk cId="4127137034" sldId="264"/>
            <ac:spMk id="12" creationId="{26F5632E-E07E-9CE2-6683-FD885DB15354}"/>
          </ac:spMkLst>
        </pc:spChg>
        <pc:spChg chg="mod">
          <ac:chgData name="Ju Y Shang" userId="5e9e7ea5-5b91-4cf3-abc1-285a9b0aa460" providerId="ADAL" clId="{07920ABE-B2EA-6B42-8FBD-2A0520C90F25}" dt="2023-03-24T19:12:43.870" v="2963"/>
          <ac:spMkLst>
            <pc:docMk/>
            <pc:sldMk cId="4127137034" sldId="264"/>
            <ac:spMk id="14" creationId="{A57A7FC1-E567-12AD-FD0F-3944F84CA646}"/>
          </ac:spMkLst>
        </pc:spChg>
        <pc:spChg chg="mod">
          <ac:chgData name="Ju Y Shang" userId="5e9e7ea5-5b91-4cf3-abc1-285a9b0aa460" providerId="ADAL" clId="{07920ABE-B2EA-6B42-8FBD-2A0520C90F25}" dt="2023-03-24T19:12:43.870" v="2963"/>
          <ac:spMkLst>
            <pc:docMk/>
            <pc:sldMk cId="4127137034" sldId="264"/>
            <ac:spMk id="15" creationId="{3EF7676B-F610-3AFD-9E3D-934DF3A6AAC8}"/>
          </ac:spMkLst>
        </pc:spChg>
        <pc:spChg chg="mod">
          <ac:chgData name="Ju Y Shang" userId="5e9e7ea5-5b91-4cf3-abc1-285a9b0aa460" providerId="ADAL" clId="{07920ABE-B2EA-6B42-8FBD-2A0520C90F25}" dt="2023-03-24T19:12:43.870" v="2963"/>
          <ac:spMkLst>
            <pc:docMk/>
            <pc:sldMk cId="4127137034" sldId="264"/>
            <ac:spMk id="16" creationId="{2FE91540-F76C-26A8-80DB-618DDC56E452}"/>
          </ac:spMkLst>
        </pc:spChg>
        <pc:spChg chg="mod">
          <ac:chgData name="Ju Y Shang" userId="5e9e7ea5-5b91-4cf3-abc1-285a9b0aa460" providerId="ADAL" clId="{07920ABE-B2EA-6B42-8FBD-2A0520C90F25}" dt="2023-03-24T19:12:43.870" v="2963"/>
          <ac:spMkLst>
            <pc:docMk/>
            <pc:sldMk cId="4127137034" sldId="264"/>
            <ac:spMk id="17" creationId="{7FF5727F-2D91-42A8-5C93-1B60F1F65D09}"/>
          </ac:spMkLst>
        </pc:spChg>
        <pc:spChg chg="mod">
          <ac:chgData name="Ju Y Shang" userId="5e9e7ea5-5b91-4cf3-abc1-285a9b0aa460" providerId="ADAL" clId="{07920ABE-B2EA-6B42-8FBD-2A0520C90F25}" dt="2023-03-24T19:12:43.870" v="2963"/>
          <ac:spMkLst>
            <pc:docMk/>
            <pc:sldMk cId="4127137034" sldId="264"/>
            <ac:spMk id="18" creationId="{65DBA059-6541-9B96-9981-D00E583ABB61}"/>
          </ac:spMkLst>
        </pc:spChg>
        <pc:spChg chg="mod">
          <ac:chgData name="Ju Y Shang" userId="5e9e7ea5-5b91-4cf3-abc1-285a9b0aa460" providerId="ADAL" clId="{07920ABE-B2EA-6B42-8FBD-2A0520C90F25}" dt="2023-03-24T19:12:43.870" v="2963"/>
          <ac:spMkLst>
            <pc:docMk/>
            <pc:sldMk cId="4127137034" sldId="264"/>
            <ac:spMk id="19" creationId="{E9CFED94-ED82-262F-60E3-5EA7BB0FAAC9}"/>
          </ac:spMkLst>
        </pc:spChg>
        <pc:spChg chg="mod">
          <ac:chgData name="Ju Y Shang" userId="5e9e7ea5-5b91-4cf3-abc1-285a9b0aa460" providerId="ADAL" clId="{07920ABE-B2EA-6B42-8FBD-2A0520C90F25}" dt="2023-03-24T19:12:58.106" v="2967"/>
          <ac:spMkLst>
            <pc:docMk/>
            <pc:sldMk cId="4127137034" sldId="264"/>
            <ac:spMk id="21" creationId="{51044E82-4865-A229-9069-8CF20ED34D81}"/>
          </ac:spMkLst>
        </pc:spChg>
        <pc:spChg chg="mod">
          <ac:chgData name="Ju Y Shang" userId="5e9e7ea5-5b91-4cf3-abc1-285a9b0aa460" providerId="ADAL" clId="{07920ABE-B2EA-6B42-8FBD-2A0520C90F25}" dt="2023-03-24T19:12:58.106" v="2967"/>
          <ac:spMkLst>
            <pc:docMk/>
            <pc:sldMk cId="4127137034" sldId="264"/>
            <ac:spMk id="22" creationId="{7FE3B6FD-8846-E1E0-80C8-1706E6EAAAE7}"/>
          </ac:spMkLst>
        </pc:spChg>
        <pc:spChg chg="mod">
          <ac:chgData name="Ju Y Shang" userId="5e9e7ea5-5b91-4cf3-abc1-285a9b0aa460" providerId="ADAL" clId="{07920ABE-B2EA-6B42-8FBD-2A0520C90F25}" dt="2023-03-24T19:12:58.106" v="2967"/>
          <ac:spMkLst>
            <pc:docMk/>
            <pc:sldMk cId="4127137034" sldId="264"/>
            <ac:spMk id="23" creationId="{A1A5E3BF-0FE2-8F1E-9E41-6516A13AD705}"/>
          </ac:spMkLst>
        </pc:spChg>
        <pc:spChg chg="mod">
          <ac:chgData name="Ju Y Shang" userId="5e9e7ea5-5b91-4cf3-abc1-285a9b0aa460" providerId="ADAL" clId="{07920ABE-B2EA-6B42-8FBD-2A0520C90F25}" dt="2023-03-24T19:12:58.106" v="2967"/>
          <ac:spMkLst>
            <pc:docMk/>
            <pc:sldMk cId="4127137034" sldId="264"/>
            <ac:spMk id="24" creationId="{76CD68CC-975E-A9C1-DC6F-A2600879CF65}"/>
          </ac:spMkLst>
        </pc:spChg>
        <pc:spChg chg="mod">
          <ac:chgData name="Ju Y Shang" userId="5e9e7ea5-5b91-4cf3-abc1-285a9b0aa460" providerId="ADAL" clId="{07920ABE-B2EA-6B42-8FBD-2A0520C90F25}" dt="2023-03-24T19:12:58.106" v="2967"/>
          <ac:spMkLst>
            <pc:docMk/>
            <pc:sldMk cId="4127137034" sldId="264"/>
            <ac:spMk id="25" creationId="{8CC276C7-7314-A4AF-BC1F-C71E0EE337BD}"/>
          </ac:spMkLst>
        </pc:spChg>
        <pc:spChg chg="mod">
          <ac:chgData name="Ju Y Shang" userId="5e9e7ea5-5b91-4cf3-abc1-285a9b0aa460" providerId="ADAL" clId="{07920ABE-B2EA-6B42-8FBD-2A0520C90F25}" dt="2023-03-24T19:12:58.106" v="2967"/>
          <ac:spMkLst>
            <pc:docMk/>
            <pc:sldMk cId="4127137034" sldId="264"/>
            <ac:spMk id="27" creationId="{BDA11991-6AB9-0652-35DD-2F12DD1B7C58}"/>
          </ac:spMkLst>
        </pc:spChg>
        <pc:spChg chg="mod">
          <ac:chgData name="Ju Y Shang" userId="5e9e7ea5-5b91-4cf3-abc1-285a9b0aa460" providerId="ADAL" clId="{07920ABE-B2EA-6B42-8FBD-2A0520C90F25}" dt="2023-03-24T19:12:58.106" v="2967"/>
          <ac:spMkLst>
            <pc:docMk/>
            <pc:sldMk cId="4127137034" sldId="264"/>
            <ac:spMk id="28" creationId="{02B30332-2520-BDF9-84E2-97C72EB0CF71}"/>
          </ac:spMkLst>
        </pc:spChg>
        <pc:spChg chg="mod">
          <ac:chgData name="Ju Y Shang" userId="5e9e7ea5-5b91-4cf3-abc1-285a9b0aa460" providerId="ADAL" clId="{07920ABE-B2EA-6B42-8FBD-2A0520C90F25}" dt="2023-03-24T19:12:58.106" v="2967"/>
          <ac:spMkLst>
            <pc:docMk/>
            <pc:sldMk cId="4127137034" sldId="264"/>
            <ac:spMk id="29" creationId="{387E90E2-9AF9-95D6-F01C-FFE1405E8ECC}"/>
          </ac:spMkLst>
        </pc:spChg>
        <pc:spChg chg="mod">
          <ac:chgData name="Ju Y Shang" userId="5e9e7ea5-5b91-4cf3-abc1-285a9b0aa460" providerId="ADAL" clId="{07920ABE-B2EA-6B42-8FBD-2A0520C90F25}" dt="2023-03-24T19:12:58.106" v="2967"/>
          <ac:spMkLst>
            <pc:docMk/>
            <pc:sldMk cId="4127137034" sldId="264"/>
            <ac:spMk id="30" creationId="{72295A62-3FA1-6A5D-22C9-85734AFC819F}"/>
          </ac:spMkLst>
        </pc:spChg>
        <pc:spChg chg="mod">
          <ac:chgData name="Ju Y Shang" userId="5e9e7ea5-5b91-4cf3-abc1-285a9b0aa460" providerId="ADAL" clId="{07920ABE-B2EA-6B42-8FBD-2A0520C90F25}" dt="2023-03-24T19:12:58.106" v="2967"/>
          <ac:spMkLst>
            <pc:docMk/>
            <pc:sldMk cId="4127137034" sldId="264"/>
            <ac:spMk id="31" creationId="{60690924-2972-B2A5-B837-0EF241834A50}"/>
          </ac:spMkLst>
        </pc:spChg>
        <pc:spChg chg="mod">
          <ac:chgData name="Ju Y Shang" userId="5e9e7ea5-5b91-4cf3-abc1-285a9b0aa460" providerId="ADAL" clId="{07920ABE-B2EA-6B42-8FBD-2A0520C90F25}" dt="2023-03-24T19:12:58.106" v="2967"/>
          <ac:spMkLst>
            <pc:docMk/>
            <pc:sldMk cId="4127137034" sldId="264"/>
            <ac:spMk id="32" creationId="{D7F8BF8B-7F53-8EB4-FDD7-0CAC0FA075CC}"/>
          </ac:spMkLst>
        </pc:spChg>
        <pc:spChg chg="add mod">
          <ac:chgData name="Ju Y Shang" userId="5e9e7ea5-5b91-4cf3-abc1-285a9b0aa460" providerId="ADAL" clId="{07920ABE-B2EA-6B42-8FBD-2A0520C90F25}" dt="2023-03-24T19:13:29.445" v="2972" actId="164"/>
          <ac:spMkLst>
            <pc:docMk/>
            <pc:sldMk cId="4127137034" sldId="264"/>
            <ac:spMk id="35" creationId="{B56DA701-3B21-1093-C9FB-96C32C05090B}"/>
          </ac:spMkLst>
        </pc:spChg>
        <pc:spChg chg="add mod">
          <ac:chgData name="Ju Y Shang" userId="5e9e7ea5-5b91-4cf3-abc1-285a9b0aa460" providerId="ADAL" clId="{07920ABE-B2EA-6B42-8FBD-2A0520C90F25}" dt="2023-03-24T19:16:44.388" v="3092" actId="20577"/>
          <ac:spMkLst>
            <pc:docMk/>
            <pc:sldMk cId="4127137034" sldId="264"/>
            <ac:spMk id="37" creationId="{B0384BD4-07EA-4D35-4CBE-88F2B2767966}"/>
          </ac:spMkLst>
        </pc:spChg>
        <pc:grpChg chg="add del mod">
          <ac:chgData name="Ju Y Shang" userId="5e9e7ea5-5b91-4cf3-abc1-285a9b0aa460" providerId="ADAL" clId="{07920ABE-B2EA-6B42-8FBD-2A0520C90F25}" dt="2023-03-24T19:12:49.579" v="2966"/>
          <ac:grpSpMkLst>
            <pc:docMk/>
            <pc:sldMk cId="4127137034" sldId="264"/>
            <ac:grpSpMk id="7" creationId="{DD13D4F5-83EF-0DB1-9234-8447125177AB}"/>
          </ac:grpSpMkLst>
        </pc:grpChg>
        <pc:grpChg chg="add mod">
          <ac:chgData name="Ju Y Shang" userId="5e9e7ea5-5b91-4cf3-abc1-285a9b0aa460" providerId="ADAL" clId="{07920ABE-B2EA-6B42-8FBD-2A0520C90F25}" dt="2023-03-24T19:13:29.445" v="2972" actId="164"/>
          <ac:grpSpMkLst>
            <pc:docMk/>
            <pc:sldMk cId="4127137034" sldId="264"/>
            <ac:grpSpMk id="20" creationId="{14C40D4E-BFEE-120B-669A-19FD602A4246}"/>
          </ac:grpSpMkLst>
        </pc:grpChg>
        <pc:grpChg chg="add mod">
          <ac:chgData name="Ju Y Shang" userId="5e9e7ea5-5b91-4cf3-abc1-285a9b0aa460" providerId="ADAL" clId="{07920ABE-B2EA-6B42-8FBD-2A0520C90F25}" dt="2023-03-24T19:13:32.467" v="2992" actId="1037"/>
          <ac:grpSpMkLst>
            <pc:docMk/>
            <pc:sldMk cId="4127137034" sldId="264"/>
            <ac:grpSpMk id="36" creationId="{16CF6B0E-149E-04BB-DCB8-29175E714CA9}"/>
          </ac:grpSpMkLst>
        </pc:grpChg>
        <pc:cxnChg chg="mod">
          <ac:chgData name="Ju Y Shang" userId="5e9e7ea5-5b91-4cf3-abc1-285a9b0aa460" providerId="ADAL" clId="{07920ABE-B2EA-6B42-8FBD-2A0520C90F25}" dt="2023-03-24T19:12:43.870" v="2963"/>
          <ac:cxnSpMkLst>
            <pc:docMk/>
            <pc:sldMk cId="4127137034" sldId="264"/>
            <ac:cxnSpMk id="13" creationId="{699DF427-AB77-16D1-4A23-A62F42158563}"/>
          </ac:cxnSpMkLst>
        </pc:cxnChg>
        <pc:cxnChg chg="mod">
          <ac:chgData name="Ju Y Shang" userId="5e9e7ea5-5b91-4cf3-abc1-285a9b0aa460" providerId="ADAL" clId="{07920ABE-B2EA-6B42-8FBD-2A0520C90F25}" dt="2023-03-24T19:12:58.106" v="2967"/>
          <ac:cxnSpMkLst>
            <pc:docMk/>
            <pc:sldMk cId="4127137034" sldId="264"/>
            <ac:cxnSpMk id="26" creationId="{F6CF22D7-580F-25AB-8B77-4BA5EBEAF268}"/>
          </ac:cxnSpMkLst>
        </pc:cxnChg>
        <pc:cxnChg chg="add mod">
          <ac:chgData name="Ju Y Shang" userId="5e9e7ea5-5b91-4cf3-abc1-285a9b0aa460" providerId="ADAL" clId="{07920ABE-B2EA-6B42-8FBD-2A0520C90F25}" dt="2023-03-24T19:13:29.445" v="2972" actId="164"/>
          <ac:cxnSpMkLst>
            <pc:docMk/>
            <pc:sldMk cId="4127137034" sldId="264"/>
            <ac:cxnSpMk id="33" creationId="{77E35BFF-D306-0C13-5FD1-CF5234B69846}"/>
          </ac:cxnSpMkLst>
        </pc:cxnChg>
        <pc:cxnChg chg="add mod">
          <ac:chgData name="Ju Y Shang" userId="5e9e7ea5-5b91-4cf3-abc1-285a9b0aa460" providerId="ADAL" clId="{07920ABE-B2EA-6B42-8FBD-2A0520C90F25}" dt="2023-03-24T19:13:29.445" v="2972" actId="164"/>
          <ac:cxnSpMkLst>
            <pc:docMk/>
            <pc:sldMk cId="4127137034" sldId="264"/>
            <ac:cxnSpMk id="34" creationId="{66ACD2F0-A83C-189B-3E7B-150256402512}"/>
          </ac:cxnSpMkLst>
        </pc:cxnChg>
      </pc:sldChg>
      <pc:sldChg chg="modSp new del mod">
        <pc:chgData name="Ju Y Shang" userId="5e9e7ea5-5b91-4cf3-abc1-285a9b0aa460" providerId="ADAL" clId="{07920ABE-B2EA-6B42-8FBD-2A0520C90F25}" dt="2023-04-19T01:40:38.791" v="3100" actId="2696"/>
        <pc:sldMkLst>
          <pc:docMk/>
          <pc:sldMk cId="3983158402" sldId="265"/>
        </pc:sldMkLst>
        <pc:spChg chg="mod">
          <ac:chgData name="Ju Y Shang" userId="5e9e7ea5-5b91-4cf3-abc1-285a9b0aa460" providerId="ADAL" clId="{07920ABE-B2EA-6B42-8FBD-2A0520C90F25}" dt="2023-03-24T19:15:51.303" v="3039" actId="20577"/>
          <ac:spMkLst>
            <pc:docMk/>
            <pc:sldMk cId="3983158402" sldId="265"/>
            <ac:spMk id="2" creationId="{DBB5375A-D926-C257-6DE7-68A956432B90}"/>
          </ac:spMkLst>
        </pc:spChg>
      </pc:sldChg>
      <pc:sldChg chg="del">
        <pc:chgData name="Ju Y Shang" userId="5e9e7ea5-5b91-4cf3-abc1-285a9b0aa460" providerId="ADAL" clId="{07920ABE-B2EA-6B42-8FBD-2A0520C90F25}" dt="2023-04-19T01:40:36.742" v="3096" actId="2696"/>
        <pc:sldMkLst>
          <pc:docMk/>
          <pc:sldMk cId="2994510106" sldId="278"/>
        </pc:sldMkLst>
      </pc:sldChg>
      <pc:sldChg chg="del">
        <pc:chgData name="Ju Y Shang" userId="5e9e7ea5-5b91-4cf3-abc1-285a9b0aa460" providerId="ADAL" clId="{07920ABE-B2EA-6B42-8FBD-2A0520C90F25}" dt="2023-04-19T01:40:37.217" v="3097" actId="2696"/>
        <pc:sldMkLst>
          <pc:docMk/>
          <pc:sldMk cId="4083741770" sldId="280"/>
        </pc:sldMkLst>
      </pc:sldChg>
      <pc:sldChg chg="del">
        <pc:chgData name="Ju Y Shang" userId="5e9e7ea5-5b91-4cf3-abc1-285a9b0aa460" providerId="ADAL" clId="{07920ABE-B2EA-6B42-8FBD-2A0520C90F25}" dt="2023-04-19T01:40:37.627" v="3098" actId="2696"/>
        <pc:sldMkLst>
          <pc:docMk/>
          <pc:sldMk cId="842194148" sldId="281"/>
        </pc:sldMkLst>
      </pc:sldChg>
      <pc:sldChg chg="del">
        <pc:chgData name="Ju Y Shang" userId="5e9e7ea5-5b91-4cf3-abc1-285a9b0aa460" providerId="ADAL" clId="{07920ABE-B2EA-6B42-8FBD-2A0520C90F25}" dt="2023-04-19T01:40:38.264" v="3099" actId="2696"/>
        <pc:sldMkLst>
          <pc:docMk/>
          <pc:sldMk cId="1603895786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E6A4C-73C6-B34E-B8F1-01BC9333A27B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6627E-4CD1-B64A-8F5A-DD3E96E7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7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6627E-4CD1-B64A-8F5A-DD3E96E7C7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7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7F650-BA16-CFE1-ABAF-F978F5C3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799B3E-99D7-76F5-F750-0BE21FF1E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EC2E8-41D5-1199-BC56-6C1FF5A3B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32C3-627A-F141-AF89-EEB165C9217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32B98-3477-54B8-FABD-34AFF63C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2E1F3-D13D-73F4-685A-D444A79C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05F6-9DC9-8A43-A77D-BC1EA289F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12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566D-B18B-FAB8-6DEE-5F84577F9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8D6E7-D15D-2A70-09FD-A1075A623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E2C26-A0D2-9435-B7B3-7B6BCD31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32C3-627A-F141-AF89-EEB165C9217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E37E-CDBE-A69B-FBBF-A036AA10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5B9A2-1228-DBBC-96CE-33C081A8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05F6-9DC9-8A43-A77D-BC1EA289F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E94638-8587-EEE4-F6F2-91F4B49CDB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B77538-2C8E-A035-9BC6-7D5042CC8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1E52-4D97-1716-34DF-7C51722D4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32C3-627A-F141-AF89-EEB165C9217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EFB5C-5D07-1D8B-5873-06021E29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DA68-477A-CD1F-FDFD-6F98641A6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05F6-9DC9-8A43-A77D-BC1EA289F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61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185E7-FA5A-D75C-4424-23526EAD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B1633-DAD5-0DAE-0811-3D92B2896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EECD3-BB51-CF60-DC18-895B10B57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32C3-627A-F141-AF89-EEB165C9217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BAC26-0DA2-1B24-9151-039D1978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73CBD-E8C4-611C-A50D-887A9645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05F6-9DC9-8A43-A77D-BC1EA289F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13FEB-9A06-9DDD-6339-0EF2BD4C4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61DB4-DB11-7072-2CD1-E2C6E3D84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39D3C-E5A6-BFF3-F21D-0165640B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32C3-627A-F141-AF89-EEB165C9217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7E855-694F-830B-522F-DDB70BF1B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BC59B-1295-794D-DC51-86969603B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05F6-9DC9-8A43-A77D-BC1EA289F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98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8DEE6-20B6-D7A8-34A9-F563FC3F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F0DBB-F76A-D5FD-E3AF-BF0362FEA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AED75-8046-8328-0C46-CD2182E33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51936-D496-1012-AB0A-E1C6A3A6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32C3-627A-F141-AF89-EEB165C9217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86EDB-8C6B-6631-541B-8BD2735B1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E42BE-2621-A73B-20DE-2B2729567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05F6-9DC9-8A43-A77D-BC1EA289F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10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B718-7288-7948-A521-FB0427110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13090-8711-904F-6AFF-68787CD93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E88F9-DC53-DA2E-F772-C90B931C5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A4BDDB-32F0-F31A-BE5F-FD8C32346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E7FF3A-20BE-67AF-F232-5B8555B145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E516C-4054-CF45-BFB2-DD264C9E8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32C3-627A-F141-AF89-EEB165C9217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7B8AEA-28A8-F0B5-B6FD-4879CCB6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0C0C75-5DF1-10C5-0C20-24EDF062C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05F6-9DC9-8A43-A77D-BC1EA289F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04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AF79-D6A2-0849-7495-89975443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C11F9-B60F-6BB4-CDA4-D9D80C6CF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32C3-627A-F141-AF89-EEB165C9217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9A6CB-B270-6EED-E225-EB3BC321E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46253-8F28-BE5A-6781-98BFC04F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05F6-9DC9-8A43-A77D-BC1EA289F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833315-C8FD-388F-80E5-25077A03E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32C3-627A-F141-AF89-EEB165C9217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ADB7CA-E4AE-8AC2-0FA4-698C9D283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36703-0912-81CC-D040-2F50AD778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05F6-9DC9-8A43-A77D-BC1EA289F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01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EF1E-8188-395D-94AB-21E495E22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7738B-0881-EBFB-3FCF-089227C22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6063C-57EA-E2E8-4B18-4B49B9734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3A9AA-A192-60DD-35A7-BABF5F23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32C3-627A-F141-AF89-EEB165C9217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5E28D-0816-90E5-E4D5-475B2E598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E1D5C-35C3-FCB7-2FF3-AD0F6781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05F6-9DC9-8A43-A77D-BC1EA289F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46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8152-1B41-1656-CC0F-6A6603116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74DF9F-B629-E6CC-5DC1-71DF0D1FD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79F20-2ED1-C2DE-E115-A4F4B9B24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64520-C190-64AE-6432-3F5317218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32C3-627A-F141-AF89-EEB165C9217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BF24F-C683-8C14-6CB2-C12C04FE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6D7C0-3395-33F7-2941-C2F6F9F8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05F6-9DC9-8A43-A77D-BC1EA289F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7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1A6210-E5F5-3364-B166-D61C3E561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CD5E8-EDD8-0F04-13AB-6B0790F4C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C711E-2D4B-FA9B-56BC-EB9C8BC806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132C3-627A-F141-AF89-EEB165C9217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5C464-CC0A-666F-1D03-828FA4A6D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3B5F1-FE29-0A01-0118-3D06FA9C8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05F6-9DC9-8A43-A77D-BC1EA289F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78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0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7F37-F4C9-4D63-E578-FEAB97C50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8097" y="205323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to extract spectral information from Graphene/Quantum Dot multilayer devices</a:t>
            </a:r>
          </a:p>
        </p:txBody>
      </p:sp>
    </p:spTree>
    <p:extLst>
      <p:ext uri="{BB962C8B-B14F-4D97-AF65-F5344CB8AC3E}">
        <p14:creationId xmlns:p14="http://schemas.microsoft.com/office/powerpoint/2010/main" val="1213830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4C7D-899B-ECAE-1E06-56804914C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730"/>
            <a:ext cx="10515600" cy="71256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In Literature: </a:t>
            </a:r>
            <a:br>
              <a:rPr lang="en-US" sz="3600" dirty="0"/>
            </a:br>
            <a:r>
              <a:rPr lang="en-US" sz="3600" dirty="0"/>
              <a:t>A Black Phosphorus Device with Linear Regression Models</a:t>
            </a:r>
          </a:p>
        </p:txBody>
      </p:sp>
      <p:pic>
        <p:nvPicPr>
          <p:cNvPr id="3074" name="Picture 2" descr="Fig. 2">
            <a:extLst>
              <a:ext uri="{FF2B5EF4-FFF2-40B4-BE49-F238E27FC236}">
                <a16:creationId xmlns:a16="http://schemas.microsoft.com/office/drawing/2014/main" id="{35308052-B102-B55D-3A3D-F74E79AD2B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3" r="49990" b="54602"/>
          <a:stretch/>
        </p:blipFill>
        <p:spPr bwMode="auto">
          <a:xfrm>
            <a:off x="208189" y="1505631"/>
            <a:ext cx="4048125" cy="287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art, text, letter&#10;&#10;Description automatically generated">
            <a:extLst>
              <a:ext uri="{FF2B5EF4-FFF2-40B4-BE49-F238E27FC236}">
                <a16:creationId xmlns:a16="http://schemas.microsoft.com/office/drawing/2014/main" id="{9B0078FD-3006-A0A2-94FB-E2407FAD4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770" y="1037545"/>
            <a:ext cx="4785945" cy="13854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FA5B13-1385-5841-243B-974E7807706E}"/>
              </a:ext>
            </a:extLst>
          </p:cNvPr>
          <p:cNvSpPr txBox="1"/>
          <p:nvPr/>
        </p:nvSpPr>
        <p:spPr>
          <a:xfrm>
            <a:off x="7484091" y="2484702"/>
            <a:ext cx="372904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EB2DB-CFD1-83D0-9B08-E79973FA38C2}"/>
              </a:ext>
            </a:extLst>
          </p:cNvPr>
          <p:cNvSpPr txBox="1"/>
          <p:nvPr/>
        </p:nvSpPr>
        <p:spPr>
          <a:xfrm>
            <a:off x="9291460" y="2484702"/>
            <a:ext cx="33864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y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89D8EBFE-2F61-3BDA-155E-18C93F964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52" y="4807404"/>
            <a:ext cx="3996690" cy="83801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42A492-6F7B-B4F0-A6DA-B79C357BEF93}"/>
              </a:ext>
            </a:extLst>
          </p:cNvPr>
          <p:cNvSpPr txBox="1"/>
          <p:nvPr/>
        </p:nvSpPr>
        <p:spPr>
          <a:xfrm>
            <a:off x="5294770" y="2484702"/>
            <a:ext cx="152019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Coefficients β</a:t>
            </a:r>
            <a:r>
              <a:rPr lang="en-US" baseline="-25000" dirty="0"/>
              <a:t>j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0F84D-C483-7C16-5344-90FE0A163B61}"/>
              </a:ext>
            </a:extLst>
          </p:cNvPr>
          <p:cNvSpPr txBox="1"/>
          <p:nvPr/>
        </p:nvSpPr>
        <p:spPr>
          <a:xfrm>
            <a:off x="183927" y="4662748"/>
            <a:ext cx="1848968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Linear regression: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38860-9FF4-1B14-AB8C-7AEDA89143CB}"/>
              </a:ext>
            </a:extLst>
          </p:cNvPr>
          <p:cNvSpPr txBox="1"/>
          <p:nvPr/>
        </p:nvSpPr>
        <p:spPr>
          <a:xfrm>
            <a:off x="10351728" y="1477091"/>
            <a:ext cx="1534885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Used Ridge Regression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912756F-2B3E-67C8-5CC5-ECC71E39ED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44" r="40168"/>
          <a:stretch/>
        </p:blipFill>
        <p:spPr>
          <a:xfrm>
            <a:off x="5029207" y="3122224"/>
            <a:ext cx="2454884" cy="1674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8487C3-FB2F-A59E-DB6B-AD23BBC8DE5D}"/>
              </a:ext>
            </a:extLst>
          </p:cNvPr>
          <p:cNvSpPr txBox="1"/>
          <p:nvPr/>
        </p:nvSpPr>
        <p:spPr>
          <a:xfrm>
            <a:off x="7687742" y="3122224"/>
            <a:ext cx="4036172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Generated the Responsivity Matrix (left) by repeating the above process at different displacement fields (combination of bottom and top gate fields)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1D449B1C-E4F0-C159-65A7-61861B990A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871"/>
          <a:stretch/>
        </p:blipFill>
        <p:spPr>
          <a:xfrm>
            <a:off x="5029207" y="5003832"/>
            <a:ext cx="3727950" cy="15098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E90752-7A5F-ECA7-BE61-39A365FD6D88}"/>
              </a:ext>
            </a:extLst>
          </p:cNvPr>
          <p:cNvSpPr txBox="1"/>
          <p:nvPr/>
        </p:nvSpPr>
        <p:spPr>
          <a:xfrm>
            <a:off x="6081108" y="6419324"/>
            <a:ext cx="372904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D7C0DA-420C-192C-C383-76EFCE14CDF2}"/>
              </a:ext>
            </a:extLst>
          </p:cNvPr>
          <p:cNvSpPr txBox="1"/>
          <p:nvPr/>
        </p:nvSpPr>
        <p:spPr>
          <a:xfrm>
            <a:off x="8332636" y="6452364"/>
            <a:ext cx="34509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31D4F-15D7-42FF-5FDA-82D20C6B4C4B}"/>
              </a:ext>
            </a:extLst>
          </p:cNvPr>
          <p:cNvSpPr txBox="1"/>
          <p:nvPr/>
        </p:nvSpPr>
        <p:spPr>
          <a:xfrm>
            <a:off x="6852133" y="6419324"/>
            <a:ext cx="152019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Coefficients β</a:t>
            </a:r>
            <a:r>
              <a:rPr lang="en-US" baseline="-25000"/>
              <a:t>j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21A2EF-20D7-B13B-B42E-7D60E6B34992}"/>
              </a:ext>
            </a:extLst>
          </p:cNvPr>
          <p:cNvSpPr txBox="1"/>
          <p:nvPr/>
        </p:nvSpPr>
        <p:spPr>
          <a:xfrm>
            <a:off x="9014813" y="5298826"/>
            <a:ext cx="2871800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Used LASSO and Ridge regression to reconstruct the unknown spectra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206E1A-0F44-E6C2-360B-27164D0A71E0}"/>
              </a:ext>
            </a:extLst>
          </p:cNvPr>
          <p:cNvSpPr txBox="1"/>
          <p:nvPr/>
        </p:nvSpPr>
        <p:spPr>
          <a:xfrm>
            <a:off x="0" y="6493052"/>
            <a:ext cx="3727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bg1">
                    <a:lumMod val="50000"/>
                  </a:schemeClr>
                </a:solidFill>
                <a:effectLst/>
              </a:rPr>
              <a:t>Nature Photonics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  <a:effectLst/>
              </a:rPr>
              <a:t>15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</a:rPr>
              <a:t>, 601–607 (2021)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CE3C22-F599-84DE-5AAB-9F427A4EF7B9}"/>
              </a:ext>
            </a:extLst>
          </p:cNvPr>
          <p:cNvSpPr txBox="1"/>
          <p:nvPr/>
        </p:nvSpPr>
        <p:spPr>
          <a:xfrm>
            <a:off x="3965502" y="687930"/>
            <a:ext cx="522204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Step 1: Find the responsivity at one displacement field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46B2C4-0B2A-AE62-2A59-F930794CC07B}"/>
              </a:ext>
            </a:extLst>
          </p:cNvPr>
          <p:cNvSpPr txBox="1"/>
          <p:nvPr/>
        </p:nvSpPr>
        <p:spPr>
          <a:xfrm>
            <a:off x="3965502" y="2755000"/>
            <a:ext cx="404812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Step 2: Generate the Responsivity Matrix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5222D1-379A-9343-3124-AB083D7ABD2C}"/>
              </a:ext>
            </a:extLst>
          </p:cNvPr>
          <p:cNvSpPr txBox="1"/>
          <p:nvPr/>
        </p:nvSpPr>
        <p:spPr>
          <a:xfrm>
            <a:off x="3965502" y="4709401"/>
            <a:ext cx="427498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Step 3: Reconstruct the Unknown Spectrum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E00B2-0106-CE2A-C41E-864BDEC83F8C}"/>
              </a:ext>
            </a:extLst>
          </p:cNvPr>
          <p:cNvSpPr txBox="1"/>
          <p:nvPr/>
        </p:nvSpPr>
        <p:spPr>
          <a:xfrm>
            <a:off x="183927" y="3309451"/>
            <a:ext cx="4186727" cy="175432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Benefits of using Linear Regression: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coefficients for the training set can be extracted and combined into a new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light sources are included in the training set as features</a:t>
            </a:r>
          </a:p>
        </p:txBody>
      </p:sp>
    </p:spTree>
    <p:extLst>
      <p:ext uri="{BB962C8B-B14F-4D97-AF65-F5344CB8AC3E}">
        <p14:creationId xmlns:p14="http://schemas.microsoft.com/office/powerpoint/2010/main" val="214490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6554A-B0EC-3791-5793-8EC2D6840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434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Adapting the literature’s Linear Regression Models to our devices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6DC1B-DFEC-BF77-BDE8-BD0B74E10DBA}"/>
              </a:ext>
            </a:extLst>
          </p:cNvPr>
          <p:cNvSpPr txBox="1"/>
          <p:nvPr/>
        </p:nvSpPr>
        <p:spPr>
          <a:xfrm>
            <a:off x="43385" y="3125643"/>
            <a:ext cx="3845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two layers, which means we have two sets of photocurrents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CAB1EE-BCBB-E0E5-1D7D-D5011AA9581A}"/>
              </a:ext>
            </a:extLst>
          </p:cNvPr>
          <p:cNvGrpSpPr/>
          <p:nvPr/>
        </p:nvGrpSpPr>
        <p:grpSpPr>
          <a:xfrm>
            <a:off x="268224" y="1480854"/>
            <a:ext cx="3448475" cy="1527481"/>
            <a:chOff x="423274" y="947738"/>
            <a:chExt cx="3448475" cy="152748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F274A6A-761F-E443-D06C-4545ADBE041A}"/>
                </a:ext>
              </a:extLst>
            </p:cNvPr>
            <p:cNvSpPr/>
            <p:nvPr/>
          </p:nvSpPr>
          <p:spPr>
            <a:xfrm>
              <a:off x="423274" y="993162"/>
              <a:ext cx="2705098" cy="307777"/>
            </a:xfrm>
            <a:prstGeom prst="rect">
              <a:avLst/>
            </a:prstGeom>
            <a:solidFill>
              <a:srgbClr val="91C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5A6A34D-AF7B-878E-4A42-61BD2B489361}"/>
                </a:ext>
              </a:extLst>
            </p:cNvPr>
            <p:cNvGrpSpPr/>
            <p:nvPr/>
          </p:nvGrpSpPr>
          <p:grpSpPr>
            <a:xfrm>
              <a:off x="423274" y="947738"/>
              <a:ext cx="2705100" cy="1527481"/>
              <a:chOff x="5011872" y="2121989"/>
              <a:chExt cx="3418319" cy="152748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FC048B-D684-F4CF-8B78-36D643B755A9}"/>
                  </a:ext>
                </a:extLst>
              </p:cNvPr>
              <p:cNvSpPr/>
              <p:nvPr/>
            </p:nvSpPr>
            <p:spPr>
              <a:xfrm>
                <a:off x="5011873" y="2758284"/>
                <a:ext cx="3418317" cy="307777"/>
              </a:xfrm>
              <a:prstGeom prst="rect">
                <a:avLst/>
              </a:prstGeom>
              <a:solidFill>
                <a:srgbClr val="91C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3FB7A0E-F889-153C-D6E0-C9E82CD0D8D7}"/>
                  </a:ext>
                </a:extLst>
              </p:cNvPr>
              <p:cNvSpPr/>
              <p:nvPr/>
            </p:nvSpPr>
            <p:spPr>
              <a:xfrm>
                <a:off x="5011874" y="3068356"/>
                <a:ext cx="3418317" cy="581114"/>
              </a:xfrm>
              <a:prstGeom prst="rect">
                <a:avLst/>
              </a:prstGeom>
              <a:solidFill>
                <a:srgbClr val="A8AA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EC41EB4-3C25-4CE7-F7A2-56F80959E1B8}"/>
                  </a:ext>
                </a:extLst>
              </p:cNvPr>
              <p:cNvSpPr/>
              <p:nvPr/>
            </p:nvSpPr>
            <p:spPr>
              <a:xfrm>
                <a:off x="5011873" y="2482337"/>
                <a:ext cx="3418317" cy="280589"/>
              </a:xfrm>
              <a:prstGeom prst="rect">
                <a:avLst/>
              </a:prstGeom>
              <a:solidFill>
                <a:srgbClr val="9ECB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C5F2341-B9A0-669F-AF3F-0F7F68F22E7F}"/>
                  </a:ext>
                </a:extLst>
              </p:cNvPr>
              <p:cNvSpPr/>
              <p:nvPr/>
            </p:nvSpPr>
            <p:spPr>
              <a:xfrm>
                <a:off x="7817619" y="2754459"/>
                <a:ext cx="612572" cy="311602"/>
              </a:xfrm>
              <a:prstGeom prst="rect">
                <a:avLst/>
              </a:prstGeom>
              <a:solidFill>
                <a:srgbClr val="F895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962AC1-BAD6-1879-176F-03F1C6217855}"/>
                  </a:ext>
                </a:extLst>
              </p:cNvPr>
              <p:cNvSpPr/>
              <p:nvPr/>
            </p:nvSpPr>
            <p:spPr>
              <a:xfrm>
                <a:off x="5012447" y="2754459"/>
                <a:ext cx="612572" cy="311602"/>
              </a:xfrm>
              <a:prstGeom prst="rect">
                <a:avLst/>
              </a:prstGeom>
              <a:solidFill>
                <a:srgbClr val="F895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2A9DEB0-6773-F392-FEF5-57690AABE5C0}"/>
                  </a:ext>
                </a:extLst>
              </p:cNvPr>
              <p:cNvGrpSpPr/>
              <p:nvPr/>
            </p:nvGrpSpPr>
            <p:grpSpPr>
              <a:xfrm>
                <a:off x="5011874" y="3066826"/>
                <a:ext cx="3418317" cy="0"/>
                <a:chOff x="5042019" y="3656070"/>
                <a:chExt cx="3418317" cy="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17750A3-5B57-A95A-7FBC-F7512EEBB48D}"/>
                    </a:ext>
                  </a:extLst>
                </p:cNvPr>
                <p:cNvCxnSpPr/>
                <p:nvPr/>
              </p:nvCxnSpPr>
              <p:spPr>
                <a:xfrm>
                  <a:off x="5042019" y="3656070"/>
                  <a:ext cx="3418317" cy="0"/>
                </a:xfrm>
                <a:prstGeom prst="line">
                  <a:avLst/>
                </a:prstGeom>
                <a:ln w="38100" cap="rnd" cmpd="sng">
                  <a:prstDash val="sysDot"/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E9E92612-3957-4A8A-0B33-E1964BF703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2019" y="3656070"/>
                  <a:ext cx="3418317" cy="0"/>
                </a:xfrm>
                <a:prstGeom prst="line">
                  <a:avLst/>
                </a:prstGeom>
                <a:ln w="15875" cap="rnd" cmpd="sng">
                  <a:prstDash val="solid"/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3779B81-6B16-7861-D0C4-BD9F754276CE}"/>
                  </a:ext>
                </a:extLst>
              </p:cNvPr>
              <p:cNvSpPr/>
              <p:nvPr/>
            </p:nvSpPr>
            <p:spPr>
              <a:xfrm>
                <a:off x="7817619" y="2166094"/>
                <a:ext cx="612572" cy="311602"/>
              </a:xfrm>
              <a:prstGeom prst="rect">
                <a:avLst/>
              </a:prstGeom>
              <a:solidFill>
                <a:srgbClr val="F895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19A414D-5518-1BB6-5474-1B326C54A80C}"/>
                  </a:ext>
                </a:extLst>
              </p:cNvPr>
              <p:cNvSpPr/>
              <p:nvPr/>
            </p:nvSpPr>
            <p:spPr>
              <a:xfrm>
                <a:off x="5012447" y="2166094"/>
                <a:ext cx="612572" cy="311602"/>
              </a:xfrm>
              <a:prstGeom prst="rect">
                <a:avLst/>
              </a:prstGeom>
              <a:solidFill>
                <a:srgbClr val="F895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62BB1B9-93BA-B56D-C5DA-E984E1028DFD}"/>
                  </a:ext>
                </a:extLst>
              </p:cNvPr>
              <p:cNvGrpSpPr/>
              <p:nvPr/>
            </p:nvGrpSpPr>
            <p:grpSpPr>
              <a:xfrm>
                <a:off x="5011872" y="2473870"/>
                <a:ext cx="3418317" cy="0"/>
                <a:chOff x="5042019" y="3656070"/>
                <a:chExt cx="3418317" cy="0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1337F0E1-CEEB-90E0-2766-FA96C0480E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2019" y="3656070"/>
                  <a:ext cx="3418317" cy="0"/>
                </a:xfrm>
                <a:prstGeom prst="line">
                  <a:avLst/>
                </a:prstGeom>
                <a:ln w="15875" cap="rnd" cmpd="sng">
                  <a:prstDash val="solid"/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B049948F-CAA8-D03E-5B78-7CFD9AA014E9}"/>
                    </a:ext>
                  </a:extLst>
                </p:cNvPr>
                <p:cNvCxnSpPr/>
                <p:nvPr/>
              </p:nvCxnSpPr>
              <p:spPr>
                <a:xfrm>
                  <a:off x="5042019" y="3656070"/>
                  <a:ext cx="3418317" cy="0"/>
                </a:xfrm>
                <a:prstGeom prst="line">
                  <a:avLst/>
                </a:prstGeom>
                <a:ln w="38100" cap="rnd" cmpd="sng">
                  <a:prstDash val="sysDot"/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37D37F-A14B-4499-907A-6E741F062767}"/>
                  </a:ext>
                </a:extLst>
              </p:cNvPr>
              <p:cNvSpPr txBox="1"/>
              <p:nvPr/>
            </p:nvSpPr>
            <p:spPr>
              <a:xfrm>
                <a:off x="5611006" y="2446290"/>
                <a:ext cx="19643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Sputtered SiO</a:t>
                </a:r>
                <a:r>
                  <a:rPr lang="en-US" baseline="-25000"/>
                  <a:t>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824119-8309-98D4-3140-D0752C0689AA}"/>
                  </a:ext>
                </a:extLst>
              </p:cNvPr>
              <p:cNvSpPr txBox="1"/>
              <p:nvPr/>
            </p:nvSpPr>
            <p:spPr>
              <a:xfrm>
                <a:off x="5073263" y="2121989"/>
                <a:ext cx="4042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Au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D12EE0-DAF3-F074-4776-B13B136113E7}"/>
                  </a:ext>
                </a:extLst>
              </p:cNvPr>
              <p:cNvSpPr txBox="1"/>
              <p:nvPr/>
            </p:nvSpPr>
            <p:spPr>
              <a:xfrm>
                <a:off x="7878435" y="2131934"/>
                <a:ext cx="4042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Au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FB1FBA-D850-F28A-73F5-1915DB641808}"/>
                </a:ext>
              </a:extLst>
            </p:cNvPr>
            <p:cNvSpPr txBox="1"/>
            <p:nvPr/>
          </p:nvSpPr>
          <p:spPr>
            <a:xfrm>
              <a:off x="3128372" y="1704726"/>
              <a:ext cx="691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</a:t>
              </a:r>
              <a:r>
                <a:rPr lang="en-US" baseline="30000"/>
                <a:t>st</a:t>
              </a:r>
              <a:r>
                <a:rPr lang="en-US"/>
                <a:t> Gr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4F13C5-07F5-3C72-80DE-FE61064BF7CC}"/>
                </a:ext>
              </a:extLst>
            </p:cNvPr>
            <p:cNvSpPr txBox="1"/>
            <p:nvPr/>
          </p:nvSpPr>
          <p:spPr>
            <a:xfrm>
              <a:off x="3130841" y="1079048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2</a:t>
              </a:r>
              <a:r>
                <a:rPr lang="en-US" baseline="30000"/>
                <a:t>nd</a:t>
              </a:r>
              <a:r>
                <a:rPr lang="en-US"/>
                <a:t> Gr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FEE7DC-1C01-559A-08A5-81218BCB0971}"/>
              </a:ext>
            </a:extLst>
          </p:cNvPr>
          <p:cNvSpPr txBox="1"/>
          <p:nvPr/>
        </p:nvSpPr>
        <p:spPr>
          <a:xfrm>
            <a:off x="3889248" y="924806"/>
            <a:ext cx="664464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Step 1: Find the responsivity at one displacement field for both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03B614-E30E-16A5-0D18-8E34EDC5850A}"/>
                  </a:ext>
                </a:extLst>
              </p:cNvPr>
              <p:cNvSpPr txBox="1"/>
              <p:nvPr/>
            </p:nvSpPr>
            <p:spPr>
              <a:xfrm>
                <a:off x="3889248" y="1500650"/>
                <a:ext cx="5720669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03B614-E30E-16A5-0D18-8E34EDC58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48" y="1500650"/>
                <a:ext cx="5720669" cy="1034642"/>
              </a:xfrm>
              <a:prstGeom prst="rect">
                <a:avLst/>
              </a:prstGeom>
              <a:blipFill>
                <a:blip r:embed="rId2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BE1912-8931-1C0E-A36B-7733A49E4350}"/>
                  </a:ext>
                </a:extLst>
              </p:cNvPr>
              <p:cNvSpPr txBox="1"/>
              <p:nvPr/>
            </p:nvSpPr>
            <p:spPr>
              <a:xfrm>
                <a:off x="3889247" y="2741804"/>
                <a:ext cx="5720669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BE1912-8931-1C0E-A36B-7733A49E4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47" y="2741804"/>
                <a:ext cx="5720669" cy="1034642"/>
              </a:xfrm>
              <a:prstGeom prst="rect">
                <a:avLst/>
              </a:prstGeom>
              <a:blipFill>
                <a:blip r:embed="rId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817844A-4529-BE1A-5595-6260D521A5DD}"/>
              </a:ext>
            </a:extLst>
          </p:cNvPr>
          <p:cNvSpPr txBox="1"/>
          <p:nvPr/>
        </p:nvSpPr>
        <p:spPr>
          <a:xfrm>
            <a:off x="268224" y="3967816"/>
            <a:ext cx="557174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Step 2: Generate the Responsivity Matrix for both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3C0085-D312-50B7-1CEC-A3E23BC0F7D0}"/>
                  </a:ext>
                </a:extLst>
              </p:cNvPr>
              <p:cNvSpPr txBox="1"/>
              <p:nvPr/>
            </p:nvSpPr>
            <p:spPr>
              <a:xfrm>
                <a:off x="179832" y="4551463"/>
                <a:ext cx="2309991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3C0085-D312-50B7-1CEC-A3E23BC0F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32" y="4551463"/>
                <a:ext cx="2309991" cy="1034642"/>
              </a:xfrm>
              <a:prstGeom prst="rect">
                <a:avLst/>
              </a:prstGeom>
              <a:blipFill>
                <a:blip r:embed="rId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EB1424-4B0F-EC3F-6F51-44159CCFBFF4}"/>
                  </a:ext>
                </a:extLst>
              </p:cNvPr>
              <p:cNvSpPr txBox="1"/>
              <p:nvPr/>
            </p:nvSpPr>
            <p:spPr>
              <a:xfrm>
                <a:off x="3441192" y="4551463"/>
                <a:ext cx="2309991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EB1424-4B0F-EC3F-6F51-44159CCFB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192" y="4551463"/>
                <a:ext cx="2309991" cy="1034642"/>
              </a:xfrm>
              <a:prstGeom prst="rect">
                <a:avLst/>
              </a:prstGeom>
              <a:blipFill>
                <a:blip r:embed="rId5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A7AB3BE0-F036-EE90-66D5-F9C4679AE3B5}"/>
              </a:ext>
            </a:extLst>
          </p:cNvPr>
          <p:cNvSpPr txBox="1"/>
          <p:nvPr/>
        </p:nvSpPr>
        <p:spPr>
          <a:xfrm>
            <a:off x="2666042" y="492406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5D27D6-FD57-23A6-3851-3C611A6A82FD}"/>
              </a:ext>
            </a:extLst>
          </p:cNvPr>
          <p:cNvSpPr txBox="1"/>
          <p:nvPr/>
        </p:nvSpPr>
        <p:spPr>
          <a:xfrm>
            <a:off x="6096000" y="3963990"/>
            <a:ext cx="591312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Step 3: Reconstruct the Unknown Spectrum using both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A0CF6ED-F758-958C-5E23-F53CB6925E1B}"/>
                  </a:ext>
                </a:extLst>
              </p:cNvPr>
              <p:cNvSpPr txBox="1"/>
              <p:nvPr/>
            </p:nvSpPr>
            <p:spPr>
              <a:xfrm>
                <a:off x="6767519" y="4487027"/>
                <a:ext cx="4292009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A0CF6ED-F758-958C-5E23-F53CB6925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519" y="4487027"/>
                <a:ext cx="4292009" cy="1034642"/>
              </a:xfrm>
              <a:prstGeom prst="rect">
                <a:avLst/>
              </a:prstGeom>
              <a:blipFill>
                <a:blip r:embed="rId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0DC1FD-6D3C-99C8-F935-CCE3985120DE}"/>
                  </a:ext>
                </a:extLst>
              </p:cNvPr>
              <p:cNvSpPr txBox="1"/>
              <p:nvPr/>
            </p:nvSpPr>
            <p:spPr>
              <a:xfrm>
                <a:off x="6767518" y="5823358"/>
                <a:ext cx="4352923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0DC1FD-6D3C-99C8-F935-CCE398512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518" y="5823358"/>
                <a:ext cx="4352923" cy="1034642"/>
              </a:xfrm>
              <a:prstGeom prst="rect">
                <a:avLst/>
              </a:prstGeom>
              <a:blipFill>
                <a:blip r:embed="rId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E301F7C9-4B46-25CC-D168-AC32D8AEBD4D}"/>
              </a:ext>
            </a:extLst>
          </p:cNvPr>
          <p:cNvSpPr txBox="1"/>
          <p:nvPr/>
        </p:nvSpPr>
        <p:spPr>
          <a:xfrm>
            <a:off x="8804937" y="547305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2ACB95-2796-BDCE-6B3A-88F82CF24C0D}"/>
              </a:ext>
            </a:extLst>
          </p:cNvPr>
          <p:cNvSpPr txBox="1"/>
          <p:nvPr/>
        </p:nvSpPr>
        <p:spPr>
          <a:xfrm>
            <a:off x="183838" y="5944452"/>
            <a:ext cx="556734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Step 4: Combine the two reconstructed spectra using ML 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AA3F4E-A856-5A06-2714-F9E025840363}"/>
              </a:ext>
            </a:extLst>
          </p:cNvPr>
          <p:cNvSpPr/>
          <p:nvPr/>
        </p:nvSpPr>
        <p:spPr>
          <a:xfrm>
            <a:off x="9003791" y="4487027"/>
            <a:ext cx="961867" cy="237097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2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28" grpId="0" animBg="1"/>
      <p:bldP spid="29" grpId="0"/>
      <p:bldP spid="30" grpId="0"/>
      <p:bldP spid="31" grpId="0"/>
      <p:bldP spid="32" grpId="0" animBg="1"/>
      <p:bldP spid="33" grpId="0"/>
      <p:bldP spid="34" grpId="0"/>
      <p:bldP spid="35" grpId="0"/>
      <p:bldP spid="36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94E4-220C-E756-D813-5B83F80D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805160" cy="550198"/>
          </a:xfrm>
        </p:spPr>
        <p:txBody>
          <a:bodyPr>
            <a:normAutofit/>
          </a:bodyPr>
          <a:lstStyle/>
          <a:p>
            <a:r>
              <a:rPr lang="en-US" sz="3200" dirty="0"/>
              <a:t>Other Machine Learning Models (Tree-based or Neural Network)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64018-A552-1921-A944-06D5767F4FA2}"/>
              </a:ext>
            </a:extLst>
          </p:cNvPr>
          <p:cNvGrpSpPr/>
          <p:nvPr/>
        </p:nvGrpSpPr>
        <p:grpSpPr>
          <a:xfrm>
            <a:off x="-315527" y="1343040"/>
            <a:ext cx="5862048" cy="1975605"/>
            <a:chOff x="653507" y="3018190"/>
            <a:chExt cx="5925280" cy="19756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04D15D0-50C5-6004-96E7-B4CB8328059D}"/>
                    </a:ext>
                  </a:extLst>
                </p:cNvPr>
                <p:cNvSpPr txBox="1"/>
                <p:nvPr/>
              </p:nvSpPr>
              <p:spPr>
                <a:xfrm>
                  <a:off x="1533809" y="3411587"/>
                  <a:ext cx="666273" cy="8917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8055086-8AB8-0306-5562-E154AFBD20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809" y="3411587"/>
                  <a:ext cx="666273" cy="89171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26ECFD-4846-3E38-DB44-142A5188FE5C}"/>
                </a:ext>
              </a:extLst>
            </p:cNvPr>
            <p:cNvSpPr txBox="1"/>
            <p:nvPr/>
          </p:nvSpPr>
          <p:spPr>
            <a:xfrm>
              <a:off x="653507" y="4347464"/>
              <a:ext cx="306504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/>
                <a:t>photocurrent measured at different gate voltages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B87DFF-974E-F9F3-E64A-D89D994510ED}"/>
                </a:ext>
              </a:extLst>
            </p:cNvPr>
            <p:cNvSpPr txBox="1"/>
            <p:nvPr/>
          </p:nvSpPr>
          <p:spPr>
            <a:xfrm>
              <a:off x="1714500" y="311681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CDEC80C-1C41-D5AE-E3FE-2552F62E2FE2}"/>
                </a:ext>
              </a:extLst>
            </p:cNvPr>
            <p:cNvCxnSpPr/>
            <p:nvPr/>
          </p:nvCxnSpPr>
          <p:spPr>
            <a:xfrm>
              <a:off x="2278855" y="3301484"/>
              <a:ext cx="273177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135581-CAD6-9BE4-B2C5-2126BE930E6B}"/>
                </a:ext>
              </a:extLst>
            </p:cNvPr>
            <p:cNvSpPr txBox="1"/>
            <p:nvPr/>
          </p:nvSpPr>
          <p:spPr>
            <a:xfrm>
              <a:off x="5283094" y="3116818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0568CA-373F-DE2E-F9E7-A4E89D185444}"/>
                </a:ext>
              </a:extLst>
            </p:cNvPr>
            <p:cNvSpPr txBox="1"/>
            <p:nvPr/>
          </p:nvSpPr>
          <p:spPr>
            <a:xfrm>
              <a:off x="2329835" y="3018190"/>
              <a:ext cx="2526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Machine Learning Model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790AF2-E6FF-5823-369E-A2D4B67DD6A3}"/>
                    </a:ext>
                  </a:extLst>
                </p:cNvPr>
                <p:cNvSpPr txBox="1"/>
                <p:nvPr/>
              </p:nvSpPr>
              <p:spPr>
                <a:xfrm>
                  <a:off x="5079289" y="3411587"/>
                  <a:ext cx="696471" cy="8917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790AF2-E6FF-5823-369E-A2D4B67DD6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9289" y="3411587"/>
                  <a:ext cx="696471" cy="891719"/>
                </a:xfrm>
                <a:prstGeom prst="rect">
                  <a:avLst/>
                </a:prstGeom>
                <a:blipFill>
                  <a:blip r:embed="rId3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786FE3-8D3F-305E-08E1-7E43C67BFC43}"/>
                </a:ext>
              </a:extLst>
            </p:cNvPr>
            <p:cNvSpPr txBox="1"/>
            <p:nvPr/>
          </p:nvSpPr>
          <p:spPr>
            <a:xfrm>
              <a:off x="3917211" y="4347464"/>
              <a:ext cx="266157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dirty="0"/>
                <a:t>power intensity at each wavelengths</a:t>
              </a:r>
            </a:p>
          </p:txBody>
        </p:sp>
      </p:grpSp>
      <p:sp>
        <p:nvSpPr>
          <p:cNvPr id="21" name="Down Arrow 20">
            <a:extLst>
              <a:ext uri="{FF2B5EF4-FFF2-40B4-BE49-F238E27FC236}">
                <a16:creationId xmlns:a16="http://schemas.microsoft.com/office/drawing/2014/main" id="{4B97188F-DA0D-2A70-4714-88EDE0BBE5E8}"/>
              </a:ext>
            </a:extLst>
          </p:cNvPr>
          <p:cNvSpPr/>
          <p:nvPr/>
        </p:nvSpPr>
        <p:spPr>
          <a:xfrm rot="10800000">
            <a:off x="633029" y="3362803"/>
            <a:ext cx="417329" cy="646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C213CC69-703C-879B-B85A-FA8550BF5E48}"/>
              </a:ext>
            </a:extLst>
          </p:cNvPr>
          <p:cNvSpPr/>
          <p:nvPr/>
        </p:nvSpPr>
        <p:spPr>
          <a:xfrm rot="10800000">
            <a:off x="4202243" y="3318645"/>
            <a:ext cx="417329" cy="646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31A1EC-6EC3-FF9B-21F8-D6B0FEFCE8AC}"/>
              </a:ext>
            </a:extLst>
          </p:cNvPr>
          <p:cNvSpPr txBox="1"/>
          <p:nvPr/>
        </p:nvSpPr>
        <p:spPr>
          <a:xfrm>
            <a:off x="877483" y="3824469"/>
            <a:ext cx="352382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Problem 1: Not the same length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585152-5A16-1070-E8BB-C229A58438ED}"/>
              </a:ext>
            </a:extLst>
          </p:cNvPr>
          <p:cNvSpPr txBox="1"/>
          <p:nvPr/>
        </p:nvSpPr>
        <p:spPr>
          <a:xfrm>
            <a:off x="224353" y="4403205"/>
            <a:ext cx="515097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Solution: Add transformations of the photocurrent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620CCFE-8A0F-6708-991C-02055D79B91F}"/>
              </a:ext>
            </a:extLst>
          </p:cNvPr>
          <p:cNvGrpSpPr/>
          <p:nvPr/>
        </p:nvGrpSpPr>
        <p:grpSpPr>
          <a:xfrm>
            <a:off x="5723001" y="1364043"/>
            <a:ext cx="6466780" cy="4643849"/>
            <a:chOff x="6696700" y="1407628"/>
            <a:chExt cx="6466780" cy="464384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9E6F58-58F6-4CEA-1652-7C75F3C7DBF0}"/>
                </a:ext>
              </a:extLst>
            </p:cNvPr>
            <p:cNvSpPr/>
            <p:nvPr/>
          </p:nvSpPr>
          <p:spPr>
            <a:xfrm>
              <a:off x="6972300" y="1814289"/>
              <a:ext cx="1376840" cy="32213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985D22C-365D-7A84-C563-6D50F789479C}"/>
                </a:ext>
              </a:extLst>
            </p:cNvPr>
            <p:cNvSpPr/>
            <p:nvPr/>
          </p:nvSpPr>
          <p:spPr>
            <a:xfrm>
              <a:off x="8464981" y="1814289"/>
              <a:ext cx="1376840" cy="32213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CEFC87-21EE-4B44-D431-3AEBB8A2573B}"/>
                    </a:ext>
                  </a:extLst>
                </p:cNvPr>
                <p:cNvSpPr txBox="1"/>
                <p:nvPr/>
              </p:nvSpPr>
              <p:spPr>
                <a:xfrm>
                  <a:off x="6696700" y="2088819"/>
                  <a:ext cx="3423057" cy="28402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1/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1/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og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e>
                                          <m:r>
                                            <a:rPr lang="en-US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⁡(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𝑠𝑡𝐺𝑟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𝑛𝑑𝐺𝑟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𝑠𝑡𝐺𝑟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𝑛𝑑𝐺𝑟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7020B55-C2E8-788B-C5C2-AF344B26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6700" y="2088819"/>
                  <a:ext cx="3423057" cy="28402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FF3C91-5B01-2F6A-67F9-04362ABA7105}"/>
                </a:ext>
              </a:extLst>
            </p:cNvPr>
            <p:cNvSpPr txBox="1"/>
            <p:nvPr/>
          </p:nvSpPr>
          <p:spPr>
            <a:xfrm>
              <a:off x="6972300" y="5128147"/>
              <a:ext cx="342305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photocurrent measured at different gate voltages + transformations of photocurrent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0FFB77-D761-462A-EB9E-961B451017AD}"/>
                </a:ext>
              </a:extLst>
            </p:cNvPr>
            <p:cNvSpPr txBox="1"/>
            <p:nvPr/>
          </p:nvSpPr>
          <p:spPr>
            <a:xfrm>
              <a:off x="8259192" y="1413354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X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B0A380D-1F35-A393-A7A8-A88C11667B7A}"/>
                </a:ext>
              </a:extLst>
            </p:cNvPr>
            <p:cNvCxnSpPr>
              <a:cxnSpLocks/>
            </p:cNvCxnSpPr>
            <p:nvPr/>
          </p:nvCxnSpPr>
          <p:spPr>
            <a:xfrm>
              <a:off x="9608322" y="1730794"/>
              <a:ext cx="201919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732CF2-7D15-A11E-7B0D-8E986C0D785F}"/>
                </a:ext>
              </a:extLst>
            </p:cNvPr>
            <p:cNvSpPr txBox="1"/>
            <p:nvPr/>
          </p:nvSpPr>
          <p:spPr>
            <a:xfrm>
              <a:off x="11771279" y="1508418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20E36D-D8AF-5AF9-57B8-B9970D05FD72}"/>
                </a:ext>
              </a:extLst>
            </p:cNvPr>
            <p:cNvSpPr txBox="1"/>
            <p:nvPr/>
          </p:nvSpPr>
          <p:spPr>
            <a:xfrm>
              <a:off x="9868390" y="1407628"/>
              <a:ext cx="17470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Machine Learning Model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F981E4B-B684-2C47-4F74-6C35CAEEABF7}"/>
                    </a:ext>
                  </a:extLst>
                </p:cNvPr>
                <p:cNvSpPr txBox="1"/>
                <p:nvPr/>
              </p:nvSpPr>
              <p:spPr>
                <a:xfrm>
                  <a:off x="11527467" y="2337201"/>
                  <a:ext cx="895373" cy="22149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50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100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F981E4B-B684-2C47-4F74-6C35CAEEAB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27467" y="2337201"/>
                  <a:ext cx="895373" cy="2214902"/>
                </a:xfrm>
                <a:prstGeom prst="rect">
                  <a:avLst/>
                </a:prstGeom>
                <a:blipFill>
                  <a:blip r:embed="rId5"/>
                  <a:stretch>
                    <a:fillRect b="-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AE8D1A5-D759-49F2-F4BB-3ABC98E2633F}"/>
                </a:ext>
              </a:extLst>
            </p:cNvPr>
            <p:cNvSpPr txBox="1"/>
            <p:nvPr/>
          </p:nvSpPr>
          <p:spPr>
            <a:xfrm>
              <a:off x="10956801" y="5050507"/>
              <a:ext cx="220667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power intensity at different wavelengths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8ACD64F-2F69-3A7B-D371-232FE80EC150}"/>
                </a:ext>
              </a:extLst>
            </p:cNvPr>
            <p:cNvSpPr txBox="1"/>
            <p:nvPr/>
          </p:nvSpPr>
          <p:spPr>
            <a:xfrm>
              <a:off x="7315700" y="1758218"/>
              <a:ext cx="691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</a:t>
              </a:r>
              <a:r>
                <a:rPr lang="en-US" baseline="30000"/>
                <a:t>st</a:t>
              </a:r>
              <a:r>
                <a:rPr lang="en-US"/>
                <a:t> Gr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1CF3F6-4D7F-1699-7F4B-C065D137E276}"/>
                </a:ext>
              </a:extLst>
            </p:cNvPr>
            <p:cNvSpPr txBox="1"/>
            <p:nvPr/>
          </p:nvSpPr>
          <p:spPr>
            <a:xfrm>
              <a:off x="8623865" y="1758218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  <a:r>
                <a:rPr lang="en-US" baseline="30000" dirty="0"/>
                <a:t>nd</a:t>
              </a:r>
              <a:r>
                <a:rPr lang="en-US" dirty="0"/>
                <a:t> Gr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042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B8C8-D8EC-A9E4-D69D-456F6144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951464" cy="551220"/>
          </a:xfrm>
        </p:spPr>
        <p:txBody>
          <a:bodyPr>
            <a:normAutofit/>
          </a:bodyPr>
          <a:lstStyle/>
          <a:p>
            <a:r>
              <a:rPr lang="en-US" sz="3200" dirty="0"/>
              <a:t>Other Machine Learning Models (Tree-based or Neural Network)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6690-B930-081B-0236-3A0B4174D71B}"/>
              </a:ext>
            </a:extLst>
          </p:cNvPr>
          <p:cNvSpPr txBox="1"/>
          <p:nvPr/>
        </p:nvSpPr>
        <p:spPr>
          <a:xfrm>
            <a:off x="200516" y="1903814"/>
            <a:ext cx="476162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Problem 2: How do we add more light sources in the training set?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81F82F-7D23-C670-5160-B32A683FAB72}"/>
              </a:ext>
            </a:extLst>
          </p:cNvPr>
          <p:cNvSpPr txBox="1"/>
          <p:nvPr/>
        </p:nvSpPr>
        <p:spPr>
          <a:xfrm>
            <a:off x="200516" y="2763271"/>
            <a:ext cx="466409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Solution: Add more data to the X and y matrices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CF6B0E-149E-04BB-DCB8-29175E714CA9}"/>
              </a:ext>
            </a:extLst>
          </p:cNvPr>
          <p:cNvGrpSpPr/>
          <p:nvPr/>
        </p:nvGrpSpPr>
        <p:grpSpPr>
          <a:xfrm>
            <a:off x="6147663" y="1239509"/>
            <a:ext cx="5413157" cy="5059697"/>
            <a:chOff x="6635343" y="1239509"/>
            <a:chExt cx="5413157" cy="505969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4C40D4E-BFEE-120B-669A-19FD602A4246}"/>
                </a:ext>
              </a:extLst>
            </p:cNvPr>
            <p:cNvGrpSpPr/>
            <p:nvPr/>
          </p:nvGrpSpPr>
          <p:grpSpPr>
            <a:xfrm>
              <a:off x="6635343" y="1239509"/>
              <a:ext cx="5413157" cy="5059697"/>
              <a:chOff x="6635343" y="1239509"/>
              <a:chExt cx="5413157" cy="505969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1044E82-4865-A229-9069-8CF20ED34D81}"/>
                  </a:ext>
                </a:extLst>
              </p:cNvPr>
              <p:cNvSpPr/>
              <p:nvPr/>
            </p:nvSpPr>
            <p:spPr>
              <a:xfrm>
                <a:off x="6972300" y="1814289"/>
                <a:ext cx="455036" cy="322138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FE3B6FD-8846-E1E0-80C8-1706E6EAAAE7}"/>
                  </a:ext>
                </a:extLst>
              </p:cNvPr>
              <p:cNvSpPr/>
              <p:nvPr/>
            </p:nvSpPr>
            <p:spPr>
              <a:xfrm>
                <a:off x="7524802" y="1809415"/>
                <a:ext cx="455036" cy="322138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1A5E3BF-0FE2-8F1E-9E41-6516A13AD705}"/>
                      </a:ext>
                    </a:extLst>
                  </p:cNvPr>
                  <p:cNvSpPr txBox="1"/>
                  <p:nvPr/>
                </p:nvSpPr>
                <p:spPr>
                  <a:xfrm>
                    <a:off x="6799570" y="2088819"/>
                    <a:ext cx="1368673" cy="290913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𝐷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𝐷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𝐷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𝐷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𝐷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10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𝐷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10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𝐷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10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𝐷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10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</m:mr>
                                  </m:m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9FD47D6-6478-7102-9E77-59E469BC18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9570" y="2088819"/>
                    <a:ext cx="1368673" cy="290913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CD68CC-975E-A9C1-DC6F-A2600879CF65}"/>
                  </a:ext>
                </a:extLst>
              </p:cNvPr>
              <p:cNvSpPr txBox="1"/>
              <p:nvPr/>
            </p:nvSpPr>
            <p:spPr>
              <a:xfrm>
                <a:off x="6635343" y="5098877"/>
                <a:ext cx="262897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photocurrent measured at different gate voltages + transformations of photocurrent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C276C7-7314-A4AF-BC1F-C71E0EE337BD}"/>
                  </a:ext>
                </a:extLst>
              </p:cNvPr>
              <p:cNvSpPr txBox="1"/>
              <p:nvPr/>
            </p:nvSpPr>
            <p:spPr>
              <a:xfrm>
                <a:off x="7356352" y="1407628"/>
                <a:ext cx="30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X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F6CF22D7-580F-25AB-8B77-4BA5EBEAF2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8714" y="1562675"/>
                <a:ext cx="201919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A11991-6AB9-0652-35DD-2F12DD1B7C58}"/>
                  </a:ext>
                </a:extLst>
              </p:cNvPr>
              <p:cNvSpPr txBox="1"/>
              <p:nvPr/>
            </p:nvSpPr>
            <p:spPr>
              <a:xfrm>
                <a:off x="10741287" y="1378009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B30332-2520-BDF9-84E2-97C72EB0CF71}"/>
                  </a:ext>
                </a:extLst>
              </p:cNvPr>
              <p:cNvSpPr txBox="1"/>
              <p:nvPr/>
            </p:nvSpPr>
            <p:spPr>
              <a:xfrm>
                <a:off x="8598782" y="1239509"/>
                <a:ext cx="17470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Machine Learning Model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387E90E2-9AF9-95D6-F01C-FFE1405E8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7475" y="2206792"/>
                    <a:ext cx="895373" cy="24266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50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100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𝜆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93A170C-2DA9-5224-42C7-D32D61EB2B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7475" y="2206792"/>
                    <a:ext cx="895373" cy="24266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295A62-3FA1-6A5D-22C9-85734AFC819F}"/>
                  </a:ext>
                </a:extLst>
              </p:cNvPr>
              <p:cNvSpPr txBox="1"/>
              <p:nvPr/>
            </p:nvSpPr>
            <p:spPr>
              <a:xfrm>
                <a:off x="9841821" y="5085707"/>
                <a:ext cx="220667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power intensity at different wavelengths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690924-2972-B2A5-B837-0EF241834A50}"/>
                  </a:ext>
                </a:extLst>
              </p:cNvPr>
              <p:cNvSpPr txBox="1"/>
              <p:nvPr/>
            </p:nvSpPr>
            <p:spPr>
              <a:xfrm>
                <a:off x="6880775" y="1758218"/>
                <a:ext cx="6910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Gr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F8BF8B-7F53-8EB4-FDD7-0CAC0FA075CC}"/>
                  </a:ext>
                </a:extLst>
              </p:cNvPr>
              <p:cNvSpPr txBox="1"/>
              <p:nvPr/>
            </p:nvSpPr>
            <p:spPr>
              <a:xfrm>
                <a:off x="7427336" y="1758218"/>
                <a:ext cx="740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2</a:t>
                </a:r>
                <a:r>
                  <a:rPr lang="en-US" baseline="30000"/>
                  <a:t>nd</a:t>
                </a:r>
                <a:r>
                  <a:rPr lang="en-US"/>
                  <a:t> Gr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7E35BFF-D306-0C13-5FD1-CF5234B69846}"/>
                </a:ext>
              </a:extLst>
            </p:cNvPr>
            <p:cNvCxnSpPr/>
            <p:nvPr/>
          </p:nvCxnSpPr>
          <p:spPr>
            <a:xfrm>
              <a:off x="6635343" y="4729005"/>
              <a:ext cx="1799212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6ACD2F0-A83C-189B-3E7B-150256402512}"/>
                </a:ext>
              </a:extLst>
            </p:cNvPr>
            <p:cNvCxnSpPr/>
            <p:nvPr/>
          </p:nvCxnSpPr>
          <p:spPr>
            <a:xfrm>
              <a:off x="10130543" y="4389915"/>
              <a:ext cx="1799212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6DA701-3B21-1093-C9FB-96C32C05090B}"/>
                </a:ext>
              </a:extLst>
            </p:cNvPr>
            <p:cNvSpPr txBox="1"/>
            <p:nvPr/>
          </p:nvSpPr>
          <p:spPr>
            <a:xfrm>
              <a:off x="8526080" y="4045687"/>
              <a:ext cx="1560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Below is for a second light source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0384BD4-07EA-4D35-4CBE-88F2B2767966}"/>
              </a:ext>
            </a:extLst>
          </p:cNvPr>
          <p:cNvSpPr txBox="1"/>
          <p:nvPr/>
        </p:nvSpPr>
        <p:spPr>
          <a:xfrm>
            <a:off x="200516" y="3944715"/>
            <a:ext cx="5369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next few slides: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used </a:t>
            </a:r>
            <a:r>
              <a:rPr lang="en-US" dirty="0" err="1"/>
              <a:t>Adaboost</a:t>
            </a:r>
            <a:r>
              <a:rPr lang="en-US" dirty="0"/>
              <a:t> and MLP to reconstruct the unknown spectra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Training set: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Solar simulator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Test set: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LEDs in Red, Blue, and Violet (red + blue)</a:t>
            </a:r>
          </a:p>
        </p:txBody>
      </p:sp>
    </p:spTree>
    <p:extLst>
      <p:ext uri="{BB962C8B-B14F-4D97-AF65-F5344CB8AC3E}">
        <p14:creationId xmlns:p14="http://schemas.microsoft.com/office/powerpoint/2010/main" val="412713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10EFB-CDF4-21D5-E6E7-D8F9DDC17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3183"/>
            <a:ext cx="10515600" cy="1325563"/>
          </a:xfrm>
        </p:spPr>
        <p:txBody>
          <a:bodyPr/>
          <a:lstStyle/>
          <a:p>
            <a:r>
              <a:rPr lang="en-US" dirty="0"/>
              <a:t>Goal: Infer/Extract light spectra using thin film photodetectors</a:t>
            </a:r>
          </a:p>
        </p:txBody>
      </p:sp>
    </p:spTree>
    <p:extLst>
      <p:ext uri="{BB962C8B-B14F-4D97-AF65-F5344CB8AC3E}">
        <p14:creationId xmlns:p14="http://schemas.microsoft.com/office/powerpoint/2010/main" val="47351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E45AD41-3AD8-44EC-B479-834CDA0B9A8D}"/>
              </a:ext>
            </a:extLst>
          </p:cNvPr>
          <p:cNvGrpSpPr/>
          <p:nvPr/>
        </p:nvGrpSpPr>
        <p:grpSpPr>
          <a:xfrm>
            <a:off x="500989" y="553196"/>
            <a:ext cx="11691011" cy="5651800"/>
            <a:chOff x="310162" y="163410"/>
            <a:chExt cx="11691011" cy="5651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3542B0-C74A-4C2D-B16D-F8AAC0B65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0125" y="1721261"/>
              <a:ext cx="5250331" cy="195418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B1C94-EA28-4540-8846-1046DDC2DFDE}"/>
                </a:ext>
              </a:extLst>
            </p:cNvPr>
            <p:cNvSpPr txBox="1"/>
            <p:nvPr/>
          </p:nvSpPr>
          <p:spPr>
            <a:xfrm>
              <a:off x="5683951" y="1097359"/>
              <a:ext cx="53365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Multispectral imaging shows </a:t>
              </a:r>
              <a:r>
                <a:rPr lang="en-US" sz="2200" i="1" dirty="0"/>
                <a:t>Escherichia coli</a:t>
              </a:r>
              <a:r>
                <a:rPr lang="en-US" sz="2200" dirty="0"/>
                <a:t> contamination in fish fillets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9A843C-DE3D-4CC9-A9FF-0E6D66B86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096" y="1844988"/>
              <a:ext cx="3056615" cy="183396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1C3EA1-629D-469F-BB41-8135CEC07E7E}"/>
                </a:ext>
              </a:extLst>
            </p:cNvPr>
            <p:cNvSpPr txBox="1"/>
            <p:nvPr/>
          </p:nvSpPr>
          <p:spPr>
            <a:xfrm>
              <a:off x="740096" y="1097360"/>
              <a:ext cx="36452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Surface Biocontamination by multispectral imaging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566283-F8D0-4D0A-B9AC-162BCDA6D6E0}"/>
                </a:ext>
              </a:extLst>
            </p:cNvPr>
            <p:cNvSpPr txBox="1"/>
            <p:nvPr/>
          </p:nvSpPr>
          <p:spPr>
            <a:xfrm>
              <a:off x="310162" y="163410"/>
              <a:ext cx="11691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Motivation: </a:t>
              </a:r>
              <a:r>
                <a:rPr lang="en-US" sz="2400" dirty="0"/>
                <a:t>Multispectral imaging provides critical information for health care, material identification, encryption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88096F8-DDB8-4483-921F-DB53B7778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307" t="11603" r="6184" b="13334"/>
            <a:stretch/>
          </p:blipFill>
          <p:spPr>
            <a:xfrm>
              <a:off x="669985" y="4171866"/>
              <a:ext cx="2406271" cy="164334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AD09178-E66B-436B-BA1F-B11CD8E09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123" y="3950543"/>
              <a:ext cx="2254304" cy="924265"/>
            </a:xfrm>
            <a:prstGeom prst="rect">
              <a:avLst/>
            </a:prstGeom>
          </p:spPr>
        </p:pic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E023E994-C8AE-4C6A-A825-B2C30E9CC5B1}"/>
                </a:ext>
              </a:extLst>
            </p:cNvPr>
            <p:cNvSpPr/>
            <p:nvPr/>
          </p:nvSpPr>
          <p:spPr>
            <a:xfrm flipH="1">
              <a:off x="8690182" y="4752636"/>
              <a:ext cx="2593804" cy="660104"/>
            </a:xfrm>
            <a:prstGeom prst="parallelogram">
              <a:avLst>
                <a:gd name="adj" fmla="val 11038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1B55FAA-7C5D-1CF4-7C83-6D8C0818A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7392" y="4637519"/>
            <a:ext cx="3283983" cy="1839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0DAA2-4D50-DFD0-22C7-AD35590F47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04" t="41229" r="27387" b="24424"/>
          <a:stretch/>
        </p:blipFill>
        <p:spPr>
          <a:xfrm>
            <a:off x="7062513" y="4609757"/>
            <a:ext cx="4750756" cy="18390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4FE73F-B644-795A-6F26-DA7FB2DF15B6}"/>
              </a:ext>
            </a:extLst>
          </p:cNvPr>
          <p:cNvSpPr txBox="1"/>
          <p:nvPr/>
        </p:nvSpPr>
        <p:spPr>
          <a:xfrm>
            <a:off x="7123824" y="4122049"/>
            <a:ext cx="3986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Autonomous driving through fog</a:t>
            </a:r>
          </a:p>
        </p:txBody>
      </p:sp>
    </p:spTree>
    <p:extLst>
      <p:ext uri="{BB962C8B-B14F-4D97-AF65-F5344CB8AC3E}">
        <p14:creationId xmlns:p14="http://schemas.microsoft.com/office/powerpoint/2010/main" val="402781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E45AD41-3AD8-44EC-B479-834CDA0B9A8D}"/>
              </a:ext>
            </a:extLst>
          </p:cNvPr>
          <p:cNvGrpSpPr/>
          <p:nvPr/>
        </p:nvGrpSpPr>
        <p:grpSpPr>
          <a:xfrm>
            <a:off x="500989" y="586447"/>
            <a:ext cx="11691011" cy="3295597"/>
            <a:chOff x="310162" y="163410"/>
            <a:chExt cx="11691011" cy="5249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566283-F8D0-4D0A-B9AC-162BCDA6D6E0}"/>
                </a:ext>
              </a:extLst>
            </p:cNvPr>
            <p:cNvSpPr txBox="1"/>
            <p:nvPr/>
          </p:nvSpPr>
          <p:spPr>
            <a:xfrm>
              <a:off x="310162" y="163410"/>
              <a:ext cx="11691011" cy="735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Current technologies are bulky: </a:t>
              </a:r>
              <a:r>
                <a:rPr lang="en-US" sz="2400" dirty="0"/>
                <a:t>Diffractive elements, long optical paths, multiple lenses</a:t>
              </a:r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E023E994-C8AE-4C6A-A825-B2C30E9CC5B1}"/>
                </a:ext>
              </a:extLst>
            </p:cNvPr>
            <p:cNvSpPr/>
            <p:nvPr/>
          </p:nvSpPr>
          <p:spPr>
            <a:xfrm flipH="1">
              <a:off x="8690182" y="4752636"/>
              <a:ext cx="2593804" cy="660104"/>
            </a:xfrm>
            <a:prstGeom prst="parallelogram">
              <a:avLst>
                <a:gd name="adj" fmla="val 11038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3E09503-EFD3-7D26-4D63-21C0D29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3" r="47393"/>
          <a:stretch/>
        </p:blipFill>
        <p:spPr bwMode="auto">
          <a:xfrm>
            <a:off x="575871" y="1553007"/>
            <a:ext cx="3746747" cy="2749955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252282-1529-F578-21D9-1FB1A5398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69" b="20344"/>
          <a:stretch/>
        </p:blipFill>
        <p:spPr>
          <a:xfrm>
            <a:off x="6170815" y="1048113"/>
            <a:ext cx="4283924" cy="28339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5CA3B7-4C48-2965-8970-362AF0A1FC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258"/>
          <a:stretch/>
        </p:blipFill>
        <p:spPr>
          <a:xfrm>
            <a:off x="3466651" y="5073269"/>
            <a:ext cx="1828800" cy="12961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FF891D-9993-AF01-AC53-A4A66475BE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162"/>
          <a:stretch/>
        </p:blipFill>
        <p:spPr>
          <a:xfrm>
            <a:off x="796758" y="4747811"/>
            <a:ext cx="2428579" cy="1657918"/>
          </a:xfrm>
          <a:prstGeom prst="rect">
            <a:avLst/>
          </a:prstGeom>
        </p:spPr>
      </p:pic>
      <p:pic>
        <p:nvPicPr>
          <p:cNvPr id="1026" name="Picture 2" descr="Hyperspectral Sensors">
            <a:extLst>
              <a:ext uri="{FF2B5EF4-FFF2-40B4-BE49-F238E27FC236}">
                <a16:creationId xmlns:a16="http://schemas.microsoft.com/office/drawing/2014/main" id="{19499F2F-08B6-7182-3D05-269E14CD6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815" y="3698849"/>
            <a:ext cx="4064405" cy="274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425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5E3403-5A32-34C2-6647-C500FAF97D27}"/>
              </a:ext>
            </a:extLst>
          </p:cNvPr>
          <p:cNvSpPr txBox="1"/>
          <p:nvPr/>
        </p:nvSpPr>
        <p:spPr>
          <a:xfrm>
            <a:off x="500989" y="586447"/>
            <a:ext cx="1169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Our goal: Produce a thin film multispectral photodetector able to extract wavelength/spectral information  (This devices are around 500 nm to 1 um thick)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414C4-4EAC-CD4F-0F97-E271AA53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89" y="2279038"/>
            <a:ext cx="4105148" cy="2299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EA4655-9769-2B78-187C-BBE64B21A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426" y="2106274"/>
            <a:ext cx="4875503" cy="26454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92EA5F-CBCC-96F7-8C4A-0484D24E5E90}"/>
              </a:ext>
            </a:extLst>
          </p:cNvPr>
          <p:cNvSpPr txBox="1"/>
          <p:nvPr/>
        </p:nvSpPr>
        <p:spPr>
          <a:xfrm>
            <a:off x="1463040" y="5045825"/>
            <a:ext cx="7913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is to read the photocurrent for each graphene. </a:t>
            </a:r>
          </a:p>
          <a:p>
            <a:pPr marL="342900" indent="-342900">
              <a:buAutoNum type="arabicParenR"/>
            </a:pPr>
            <a:r>
              <a:rPr lang="en-US" dirty="0"/>
              <a:t>Longer wavelength penetrate deeper and are mainly detected at the bottom, while top layers are more sensible to short wavelengths. </a:t>
            </a:r>
          </a:p>
          <a:p>
            <a:pPr marL="342900" indent="-342900">
              <a:buAutoNum type="arabicParenR"/>
            </a:pPr>
            <a:r>
              <a:rPr lang="en-US" dirty="0"/>
              <a:t>Or, introduce different </a:t>
            </a:r>
            <a:r>
              <a:rPr lang="en-US" dirty="0" err="1"/>
              <a:t>QDs</a:t>
            </a:r>
            <a:r>
              <a:rPr lang="en-US" dirty="0"/>
              <a:t> with different absorption spectrum.</a:t>
            </a:r>
          </a:p>
        </p:txBody>
      </p:sp>
    </p:spTree>
    <p:extLst>
      <p:ext uri="{BB962C8B-B14F-4D97-AF65-F5344CB8AC3E}">
        <p14:creationId xmlns:p14="http://schemas.microsoft.com/office/powerpoint/2010/main" val="167512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670D-3D08-82FD-066B-D73C6C2D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4C93A-4AAF-02CC-2959-CE6EBFE78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68" y="1352583"/>
            <a:ext cx="2883658" cy="1615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BA3E23-033B-A40E-2AFA-5B8B0B06E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68163"/>
            <a:ext cx="3534643" cy="26872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A572FF-9E81-6CC6-1E27-C2BB1E116EE2}"/>
              </a:ext>
            </a:extLst>
          </p:cNvPr>
          <p:cNvSpPr/>
          <p:nvPr/>
        </p:nvSpPr>
        <p:spPr>
          <a:xfrm>
            <a:off x="1400432" y="3138616"/>
            <a:ext cx="832022" cy="210064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C04E9C-783A-4BE7-241C-345BF2D72F2F}"/>
              </a:ext>
            </a:extLst>
          </p:cNvPr>
          <p:cNvSpPr/>
          <p:nvPr/>
        </p:nvSpPr>
        <p:spPr>
          <a:xfrm>
            <a:off x="2723745" y="3239311"/>
            <a:ext cx="1157591" cy="61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C1B79C-0858-D3C8-7BEB-2B9C16B21971}"/>
              </a:ext>
            </a:extLst>
          </p:cNvPr>
          <p:cNvSpPr txBox="1"/>
          <p:nvPr/>
        </p:nvSpPr>
        <p:spPr>
          <a:xfrm>
            <a:off x="3087994" y="3251988"/>
            <a:ext cx="2062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Gr-1</a:t>
            </a:r>
          </a:p>
          <a:p>
            <a:r>
              <a:rPr lang="en-US" dirty="0">
                <a:solidFill>
                  <a:srgbClr val="00B050"/>
                </a:solidFill>
              </a:rPr>
              <a:t>Gr-2</a:t>
            </a:r>
          </a:p>
          <a:p>
            <a:r>
              <a:rPr lang="en-US" dirty="0">
                <a:solidFill>
                  <a:srgbClr val="FF6600"/>
                </a:solidFill>
              </a:rPr>
              <a:t>Gr-3</a:t>
            </a:r>
          </a:p>
          <a:p>
            <a:r>
              <a:rPr lang="en-US" dirty="0">
                <a:solidFill>
                  <a:srgbClr val="FF0000"/>
                </a:solidFill>
              </a:rPr>
              <a:t>Gr-4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79293C-A333-9034-FEE0-ADFF1E01921A}"/>
              </a:ext>
            </a:extLst>
          </p:cNvPr>
          <p:cNvSpPr txBox="1"/>
          <p:nvPr/>
        </p:nvSpPr>
        <p:spPr>
          <a:xfrm>
            <a:off x="4119126" y="1729261"/>
            <a:ext cx="2062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Gr-1</a:t>
            </a:r>
          </a:p>
          <a:p>
            <a:r>
              <a:rPr lang="en-US" dirty="0">
                <a:solidFill>
                  <a:srgbClr val="00B050"/>
                </a:solidFill>
              </a:rPr>
              <a:t>Gr-2</a:t>
            </a:r>
          </a:p>
          <a:p>
            <a:r>
              <a:rPr lang="en-US" dirty="0">
                <a:solidFill>
                  <a:srgbClr val="FF6600"/>
                </a:solidFill>
              </a:rPr>
              <a:t>Gr-3</a:t>
            </a:r>
          </a:p>
          <a:p>
            <a:r>
              <a:rPr lang="en-US" dirty="0">
                <a:solidFill>
                  <a:srgbClr val="FF0000"/>
                </a:solidFill>
              </a:rPr>
              <a:t>Gr-4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375F4D-3919-A7EB-E230-7E305A4089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43" r="16082" b="33368"/>
          <a:stretch/>
        </p:blipFill>
        <p:spPr>
          <a:xfrm flipH="1">
            <a:off x="6202600" y="1511566"/>
            <a:ext cx="3162073" cy="2836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65C9AA-7A22-10B6-0112-1F290ED39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783" b="67117"/>
          <a:stretch/>
        </p:blipFill>
        <p:spPr>
          <a:xfrm>
            <a:off x="9525744" y="1778572"/>
            <a:ext cx="781701" cy="13995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24071E-1D9C-4267-2F76-2E993207F3DE}"/>
              </a:ext>
            </a:extLst>
          </p:cNvPr>
          <p:cNvSpPr txBox="1"/>
          <p:nvPr/>
        </p:nvSpPr>
        <p:spPr>
          <a:xfrm>
            <a:off x="6134506" y="4278099"/>
            <a:ext cx="109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Gr-1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BD0592-109A-EF03-81CE-D80CC1799BFB}"/>
              </a:ext>
            </a:extLst>
          </p:cNvPr>
          <p:cNvSpPr txBox="1"/>
          <p:nvPr/>
        </p:nvSpPr>
        <p:spPr>
          <a:xfrm>
            <a:off x="7026398" y="4278099"/>
            <a:ext cx="109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Gr-2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B190C2-C43E-78C1-C856-F298AE8A2158}"/>
              </a:ext>
            </a:extLst>
          </p:cNvPr>
          <p:cNvSpPr txBox="1"/>
          <p:nvPr/>
        </p:nvSpPr>
        <p:spPr>
          <a:xfrm>
            <a:off x="7933992" y="4278099"/>
            <a:ext cx="109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Gr-3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3BF597-AF35-A962-7A37-E129CEC7FF7F}"/>
              </a:ext>
            </a:extLst>
          </p:cNvPr>
          <p:cNvSpPr txBox="1"/>
          <p:nvPr/>
        </p:nvSpPr>
        <p:spPr>
          <a:xfrm>
            <a:off x="8789312" y="4278099"/>
            <a:ext cx="109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Gr-4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B966FD-E526-801F-44D9-FDA51B547C25}"/>
              </a:ext>
            </a:extLst>
          </p:cNvPr>
          <p:cNvSpPr txBox="1"/>
          <p:nvPr/>
        </p:nvSpPr>
        <p:spPr>
          <a:xfrm>
            <a:off x="6650363" y="1095797"/>
            <a:ext cx="226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Normalized photocurrent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611EA0-0B0D-13DD-41DF-4EB6F927782F}"/>
              </a:ext>
            </a:extLst>
          </p:cNvPr>
          <p:cNvSpPr txBox="1"/>
          <p:nvPr/>
        </p:nvSpPr>
        <p:spPr>
          <a:xfrm>
            <a:off x="5605772" y="4763809"/>
            <a:ext cx="484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 wavelengths decay rapidly through the layer</a:t>
            </a:r>
          </a:p>
          <a:p>
            <a:r>
              <a:rPr lang="en-US" dirty="0"/>
              <a:t>Long wavelength decay slowly through the layer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4796D2-964D-97A0-5EB2-DF9C80C962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47" t="39051" r="62812" b="56157"/>
          <a:stretch/>
        </p:blipFill>
        <p:spPr>
          <a:xfrm>
            <a:off x="5212585" y="5422474"/>
            <a:ext cx="2943068" cy="814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FF702A-9CD1-1ABD-B842-9F203A21A50C}"/>
              </a:ext>
            </a:extLst>
          </p:cNvPr>
          <p:cNvSpPr txBox="1"/>
          <p:nvPr/>
        </p:nvSpPr>
        <p:spPr>
          <a:xfrm>
            <a:off x="8155653" y="5526518"/>
            <a:ext cx="3663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Absorption coefficient wavelength dependent.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 for short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, Low for long 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2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B67F-8EE1-FBB0-3B1C-7EBB5DA7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9E84A-C4FD-AD1F-4A99-29705AD1E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33AC4-7FFB-4489-E3A7-E0DE2F048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22" y="1043933"/>
            <a:ext cx="3905279" cy="2119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12B5F2-BD14-8FEC-7391-F29C0BDA1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821" y="844915"/>
            <a:ext cx="3291191" cy="2632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367B4A-464C-1264-52F5-877CF934E055}"/>
              </a:ext>
            </a:extLst>
          </p:cNvPr>
          <p:cNvSpPr txBox="1"/>
          <p:nvPr/>
        </p:nvSpPr>
        <p:spPr>
          <a:xfrm>
            <a:off x="1819072" y="4280170"/>
            <a:ext cx="7324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though there is a clear shift in spectral response, there is a lot of overlap between the response of each graphene layer. </a:t>
            </a:r>
          </a:p>
          <a:p>
            <a:endParaRPr lang="en-US" dirty="0"/>
          </a:p>
          <a:p>
            <a:r>
              <a:rPr lang="en-US" dirty="0"/>
              <a:t>Question: Can we use some machine learning algorithms to re-build a certain spectrum based on the collective response of </a:t>
            </a:r>
            <a:r>
              <a:rPr lang="en-US"/>
              <a:t>the graphene layers??</a:t>
            </a:r>
          </a:p>
        </p:txBody>
      </p:sp>
    </p:spTree>
    <p:extLst>
      <p:ext uri="{BB962C8B-B14F-4D97-AF65-F5344CB8AC3E}">
        <p14:creationId xmlns:p14="http://schemas.microsoft.com/office/powerpoint/2010/main" val="3062765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0D6F82AB-7ED4-ADF4-9C9F-C931A99C1D45}"/>
              </a:ext>
            </a:extLst>
          </p:cNvPr>
          <p:cNvSpPr/>
          <p:nvPr/>
        </p:nvSpPr>
        <p:spPr>
          <a:xfrm>
            <a:off x="628925" y="2050409"/>
            <a:ext cx="3879790" cy="44344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39000">
                <a:srgbClr val="FFFF00"/>
              </a:gs>
              <a:gs pos="20000">
                <a:srgbClr val="FFC000"/>
              </a:gs>
              <a:gs pos="60000">
                <a:srgbClr val="00B050"/>
              </a:gs>
              <a:gs pos="80000">
                <a:srgbClr val="0070C0"/>
              </a:gs>
              <a:gs pos="100000">
                <a:srgbClr val="7030A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964E5-FC39-DC48-B4F3-E0888E63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Intercalated Gr/QD/SiO</a:t>
            </a:r>
            <a:r>
              <a:rPr lang="en-US" baseline="-25000" dirty="0"/>
              <a:t>2</a:t>
            </a:r>
            <a:r>
              <a:rPr lang="en-US" dirty="0"/>
              <a:t> Devices as a </a:t>
            </a:r>
            <a:r>
              <a:rPr lang="en-US" dirty="0" err="1"/>
              <a:t>Photospectrometer</a:t>
            </a: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1F055AC-2C91-846D-BE07-DFC68782EFEA}"/>
              </a:ext>
            </a:extLst>
          </p:cNvPr>
          <p:cNvGrpSpPr/>
          <p:nvPr/>
        </p:nvGrpSpPr>
        <p:grpSpPr>
          <a:xfrm>
            <a:off x="2092444" y="3571817"/>
            <a:ext cx="3418319" cy="2077996"/>
            <a:chOff x="5011872" y="1571474"/>
            <a:chExt cx="3418319" cy="207799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9D44A4D-56AD-D9F5-CEBB-E5F7B750D4A0}"/>
                </a:ext>
              </a:extLst>
            </p:cNvPr>
            <p:cNvSpPr/>
            <p:nvPr/>
          </p:nvSpPr>
          <p:spPr>
            <a:xfrm>
              <a:off x="5011873" y="1575299"/>
              <a:ext cx="3418317" cy="307777"/>
            </a:xfrm>
            <a:prstGeom prst="rect">
              <a:avLst/>
            </a:prstGeom>
            <a:solidFill>
              <a:srgbClr val="91C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A1DDEA1-4221-087F-E545-CCE17CF91097}"/>
                </a:ext>
              </a:extLst>
            </p:cNvPr>
            <p:cNvSpPr/>
            <p:nvPr/>
          </p:nvSpPr>
          <p:spPr>
            <a:xfrm>
              <a:off x="5011873" y="2169919"/>
              <a:ext cx="3418317" cy="307777"/>
            </a:xfrm>
            <a:prstGeom prst="rect">
              <a:avLst/>
            </a:prstGeom>
            <a:solidFill>
              <a:srgbClr val="91C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400B7A-1D5C-BB46-6525-E311A1A0DB43}"/>
                </a:ext>
              </a:extLst>
            </p:cNvPr>
            <p:cNvSpPr/>
            <p:nvPr/>
          </p:nvSpPr>
          <p:spPr>
            <a:xfrm>
              <a:off x="5011873" y="2758284"/>
              <a:ext cx="3418317" cy="307777"/>
            </a:xfrm>
            <a:prstGeom prst="rect">
              <a:avLst/>
            </a:prstGeom>
            <a:solidFill>
              <a:srgbClr val="91C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551B516-37CF-39CB-4659-23DD59170FF7}"/>
                </a:ext>
              </a:extLst>
            </p:cNvPr>
            <p:cNvSpPr/>
            <p:nvPr/>
          </p:nvSpPr>
          <p:spPr>
            <a:xfrm>
              <a:off x="5011874" y="3068356"/>
              <a:ext cx="3418317" cy="581114"/>
            </a:xfrm>
            <a:prstGeom prst="rect">
              <a:avLst/>
            </a:prstGeom>
            <a:solidFill>
              <a:srgbClr val="A8AA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B160D0-7F91-4873-DBAB-19089E341012}"/>
                </a:ext>
              </a:extLst>
            </p:cNvPr>
            <p:cNvSpPr/>
            <p:nvPr/>
          </p:nvSpPr>
          <p:spPr>
            <a:xfrm>
              <a:off x="5011873" y="2482337"/>
              <a:ext cx="3418317" cy="280589"/>
            </a:xfrm>
            <a:prstGeom prst="rect">
              <a:avLst/>
            </a:prstGeom>
            <a:solidFill>
              <a:srgbClr val="9EC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2B15538-F835-4B32-ADFB-D12C21973AA9}"/>
                </a:ext>
              </a:extLst>
            </p:cNvPr>
            <p:cNvSpPr/>
            <p:nvPr/>
          </p:nvSpPr>
          <p:spPr>
            <a:xfrm>
              <a:off x="7817619" y="2754459"/>
              <a:ext cx="612572" cy="311602"/>
            </a:xfrm>
            <a:prstGeom prst="rect">
              <a:avLst/>
            </a:prstGeom>
            <a:solidFill>
              <a:srgbClr val="F895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7951974-72BE-BCE0-AA8B-DEE87C9B5BC8}"/>
                </a:ext>
              </a:extLst>
            </p:cNvPr>
            <p:cNvSpPr/>
            <p:nvPr/>
          </p:nvSpPr>
          <p:spPr>
            <a:xfrm>
              <a:off x="5012447" y="2754459"/>
              <a:ext cx="612572" cy="311602"/>
            </a:xfrm>
            <a:prstGeom prst="rect">
              <a:avLst/>
            </a:prstGeom>
            <a:solidFill>
              <a:srgbClr val="F895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2EB1BDA-766F-1EFA-3367-E9E8F3AEDB68}"/>
                </a:ext>
              </a:extLst>
            </p:cNvPr>
            <p:cNvGrpSpPr/>
            <p:nvPr/>
          </p:nvGrpSpPr>
          <p:grpSpPr>
            <a:xfrm>
              <a:off x="5011874" y="3066826"/>
              <a:ext cx="3418317" cy="0"/>
              <a:chOff x="5042019" y="3656070"/>
              <a:chExt cx="3418317" cy="0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A85D469-26DA-EADD-0314-98DDE380D078}"/>
                  </a:ext>
                </a:extLst>
              </p:cNvPr>
              <p:cNvCxnSpPr/>
              <p:nvPr/>
            </p:nvCxnSpPr>
            <p:spPr>
              <a:xfrm>
                <a:off x="5042019" y="3656070"/>
                <a:ext cx="3418317" cy="0"/>
              </a:xfrm>
              <a:prstGeom prst="line">
                <a:avLst/>
              </a:prstGeom>
              <a:ln w="38100" cap="rnd" cmpd="sng">
                <a:prstDash val="sysDot"/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70AEC6B-7902-99FC-241B-EFEE906863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2019" y="3656070"/>
                <a:ext cx="3418317" cy="0"/>
              </a:xfrm>
              <a:prstGeom prst="line">
                <a:avLst/>
              </a:prstGeom>
              <a:ln w="15875" cap="rnd" cmpd="sng">
                <a:prstDash val="solid"/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553CDE9-31BB-5E76-E224-1E81D023D35A}"/>
                </a:ext>
              </a:extLst>
            </p:cNvPr>
            <p:cNvSpPr/>
            <p:nvPr/>
          </p:nvSpPr>
          <p:spPr>
            <a:xfrm>
              <a:off x="5011873" y="1893000"/>
              <a:ext cx="3418317" cy="280589"/>
            </a:xfrm>
            <a:prstGeom prst="rect">
              <a:avLst/>
            </a:prstGeom>
            <a:solidFill>
              <a:srgbClr val="9EC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7AFD8BA-458A-8442-6FF5-A00EC0CA3935}"/>
                </a:ext>
              </a:extLst>
            </p:cNvPr>
            <p:cNvSpPr/>
            <p:nvPr/>
          </p:nvSpPr>
          <p:spPr>
            <a:xfrm>
              <a:off x="7817619" y="2166094"/>
              <a:ext cx="612572" cy="311602"/>
            </a:xfrm>
            <a:prstGeom prst="rect">
              <a:avLst/>
            </a:prstGeom>
            <a:solidFill>
              <a:srgbClr val="F895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997E101-9E0F-CFB3-3F71-58BC6360B3D3}"/>
                </a:ext>
              </a:extLst>
            </p:cNvPr>
            <p:cNvSpPr/>
            <p:nvPr/>
          </p:nvSpPr>
          <p:spPr>
            <a:xfrm>
              <a:off x="5012447" y="2166094"/>
              <a:ext cx="612572" cy="311602"/>
            </a:xfrm>
            <a:prstGeom prst="rect">
              <a:avLst/>
            </a:prstGeom>
            <a:solidFill>
              <a:srgbClr val="F895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FEB9689-5761-2EF5-C274-2C534EC70F38}"/>
                </a:ext>
              </a:extLst>
            </p:cNvPr>
            <p:cNvGrpSpPr/>
            <p:nvPr/>
          </p:nvGrpSpPr>
          <p:grpSpPr>
            <a:xfrm>
              <a:off x="5011872" y="2473870"/>
              <a:ext cx="3418317" cy="0"/>
              <a:chOff x="5042019" y="3656070"/>
              <a:chExt cx="3418317" cy="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864B26B-F62B-B76B-FB06-8D4BAA72B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2019" y="3656070"/>
                <a:ext cx="3418317" cy="0"/>
              </a:xfrm>
              <a:prstGeom prst="line">
                <a:avLst/>
              </a:prstGeom>
              <a:ln w="15875" cap="rnd" cmpd="sng">
                <a:prstDash val="solid"/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E0C5BC9-9EFD-49DE-7526-388D838AE7B8}"/>
                  </a:ext>
                </a:extLst>
              </p:cNvPr>
              <p:cNvCxnSpPr/>
              <p:nvPr/>
            </p:nvCxnSpPr>
            <p:spPr>
              <a:xfrm>
                <a:off x="5042019" y="3656070"/>
                <a:ext cx="3418317" cy="0"/>
              </a:xfrm>
              <a:prstGeom prst="line">
                <a:avLst/>
              </a:prstGeom>
              <a:ln w="38100" cap="rnd" cmpd="sng">
                <a:prstDash val="sysDot"/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6DF4B26-B4FA-814A-EEBD-46C888D33CA5}"/>
                </a:ext>
              </a:extLst>
            </p:cNvPr>
            <p:cNvSpPr/>
            <p:nvPr/>
          </p:nvSpPr>
          <p:spPr>
            <a:xfrm>
              <a:off x="7817619" y="1571474"/>
              <a:ext cx="612572" cy="311602"/>
            </a:xfrm>
            <a:prstGeom prst="rect">
              <a:avLst/>
            </a:prstGeom>
            <a:solidFill>
              <a:srgbClr val="F895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8078626-92F8-315C-707B-E78CFF362162}"/>
                </a:ext>
              </a:extLst>
            </p:cNvPr>
            <p:cNvSpPr/>
            <p:nvPr/>
          </p:nvSpPr>
          <p:spPr>
            <a:xfrm>
              <a:off x="5012447" y="1571474"/>
              <a:ext cx="612572" cy="311602"/>
            </a:xfrm>
            <a:prstGeom prst="rect">
              <a:avLst/>
            </a:prstGeom>
            <a:solidFill>
              <a:srgbClr val="F895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C802F47-DE22-4446-EC26-A5482AB5D655}"/>
                </a:ext>
              </a:extLst>
            </p:cNvPr>
            <p:cNvGrpSpPr/>
            <p:nvPr/>
          </p:nvGrpSpPr>
          <p:grpSpPr>
            <a:xfrm>
              <a:off x="5011872" y="1883076"/>
              <a:ext cx="3418317" cy="0"/>
              <a:chOff x="5042019" y="3656070"/>
              <a:chExt cx="3418317" cy="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B8AF02D-2B6A-242A-7CC9-4D3E4DDB04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2019" y="3656070"/>
                <a:ext cx="3418317" cy="0"/>
              </a:xfrm>
              <a:prstGeom prst="line">
                <a:avLst/>
              </a:prstGeom>
              <a:ln w="15875" cap="rnd" cmpd="sng">
                <a:prstDash val="solid"/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976A0FF-60D6-43C7-5981-8CCE6E732F7A}"/>
                  </a:ext>
                </a:extLst>
              </p:cNvPr>
              <p:cNvCxnSpPr/>
              <p:nvPr/>
            </p:nvCxnSpPr>
            <p:spPr>
              <a:xfrm>
                <a:off x="5042019" y="3656070"/>
                <a:ext cx="3418317" cy="0"/>
              </a:xfrm>
              <a:prstGeom prst="line">
                <a:avLst/>
              </a:prstGeom>
              <a:ln w="38100" cap="rnd" cmpd="sng">
                <a:prstDash val="sysDot"/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C4D21F7-5D07-95BB-6EC1-9E6E0140E68A}"/>
                </a:ext>
              </a:extLst>
            </p:cNvPr>
            <p:cNvSpPr txBox="1"/>
            <p:nvPr/>
          </p:nvSpPr>
          <p:spPr>
            <a:xfrm>
              <a:off x="5652163" y="215250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QDs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ADD74E5-07C7-E4DA-A544-DBFB88CC6D8E}"/>
                </a:ext>
              </a:extLst>
            </p:cNvPr>
            <p:cNvSpPr txBox="1"/>
            <p:nvPr/>
          </p:nvSpPr>
          <p:spPr>
            <a:xfrm>
              <a:off x="5625019" y="1889602"/>
              <a:ext cx="1468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Insulating Oxide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4FCA011-5C2B-FAB2-648F-37E82711E5E9}"/>
                </a:ext>
              </a:extLst>
            </p:cNvPr>
            <p:cNvSpPr txBox="1"/>
            <p:nvPr/>
          </p:nvSpPr>
          <p:spPr>
            <a:xfrm>
              <a:off x="5116594" y="2144849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Au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C7E9A4A-743D-4B99-8E75-4040CAF65223}"/>
                </a:ext>
              </a:extLst>
            </p:cNvPr>
            <p:cNvSpPr txBox="1"/>
            <p:nvPr/>
          </p:nvSpPr>
          <p:spPr>
            <a:xfrm>
              <a:off x="7921766" y="2154794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Au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59A3EBC-7F06-D0DD-E3B9-CBA48CE2C120}"/>
              </a:ext>
            </a:extLst>
          </p:cNvPr>
          <p:cNvGrpSpPr/>
          <p:nvPr/>
        </p:nvGrpSpPr>
        <p:grpSpPr>
          <a:xfrm>
            <a:off x="2705591" y="3368821"/>
            <a:ext cx="2250161" cy="539472"/>
            <a:chOff x="5625019" y="1368478"/>
            <a:chExt cx="2250161" cy="539472"/>
          </a:xfrm>
        </p:grpSpPr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03D4FA7C-27BF-8FC4-433A-30761227DEED}"/>
                </a:ext>
              </a:extLst>
            </p:cNvPr>
            <p:cNvSpPr/>
            <p:nvPr/>
          </p:nvSpPr>
          <p:spPr>
            <a:xfrm>
              <a:off x="5625019" y="1368478"/>
              <a:ext cx="422031" cy="314909"/>
            </a:xfrm>
            <a:custGeom>
              <a:avLst/>
              <a:gdLst>
                <a:gd name="connsiteX0" fmla="*/ 0 w 422031"/>
                <a:gd name="connsiteY0" fmla="*/ 154135 h 314909"/>
                <a:gd name="connsiteX1" fmla="*/ 140677 w 422031"/>
                <a:gd name="connsiteY1" fmla="*/ 3410 h 314909"/>
                <a:gd name="connsiteX2" fmla="*/ 130629 w 422031"/>
                <a:gd name="connsiteY2" fmla="*/ 284764 h 314909"/>
                <a:gd name="connsiteX3" fmla="*/ 291402 w 422031"/>
                <a:gd name="connsiteY3" fmla="*/ 113942 h 314909"/>
                <a:gd name="connsiteX4" fmla="*/ 291402 w 422031"/>
                <a:gd name="connsiteY4" fmla="*/ 284764 h 314909"/>
                <a:gd name="connsiteX5" fmla="*/ 422031 w 422031"/>
                <a:gd name="connsiteY5" fmla="*/ 314909 h 3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031" h="314909">
                  <a:moveTo>
                    <a:pt x="0" y="154135"/>
                  </a:moveTo>
                  <a:cubicBezTo>
                    <a:pt x="59453" y="67887"/>
                    <a:pt x="118906" y="-18361"/>
                    <a:pt x="140677" y="3410"/>
                  </a:cubicBezTo>
                  <a:cubicBezTo>
                    <a:pt x="162448" y="25181"/>
                    <a:pt x="105508" y="266342"/>
                    <a:pt x="130629" y="284764"/>
                  </a:cubicBezTo>
                  <a:cubicBezTo>
                    <a:pt x="155750" y="303186"/>
                    <a:pt x="264607" y="113942"/>
                    <a:pt x="291402" y="113942"/>
                  </a:cubicBezTo>
                  <a:cubicBezTo>
                    <a:pt x="318197" y="113942"/>
                    <a:pt x="269631" y="251270"/>
                    <a:pt x="291402" y="284764"/>
                  </a:cubicBezTo>
                  <a:cubicBezTo>
                    <a:pt x="313174" y="318259"/>
                    <a:pt x="373464" y="286439"/>
                    <a:pt x="422031" y="314909"/>
                  </a:cubicBezTo>
                </a:path>
              </a:pathLst>
            </a:custGeom>
            <a:noFill/>
            <a:ln w="19050">
              <a:solidFill>
                <a:srgbClr val="0B75BB"/>
              </a:solidFill>
              <a:headEnd type="non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A976B50-BB56-B89A-6CF0-AF683F30BB58}"/>
                </a:ext>
              </a:extLst>
            </p:cNvPr>
            <p:cNvSpPr/>
            <p:nvPr/>
          </p:nvSpPr>
          <p:spPr>
            <a:xfrm>
              <a:off x="6149650" y="1566254"/>
              <a:ext cx="155448" cy="155448"/>
            </a:xfrm>
            <a:prstGeom prst="ellipse">
              <a:avLst/>
            </a:prstGeom>
            <a:solidFill>
              <a:srgbClr val="EA2324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–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04B533F-7686-C36E-5ADC-A81AC3E89503}"/>
                </a:ext>
              </a:extLst>
            </p:cNvPr>
            <p:cNvSpPr/>
            <p:nvPr/>
          </p:nvSpPr>
          <p:spPr>
            <a:xfrm>
              <a:off x="6341084" y="1558420"/>
              <a:ext cx="159171" cy="15917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B7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B75BB"/>
                  </a:solidFill>
                </a:rPr>
                <a:t>+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D8357F9-EC7E-40E9-1776-4A736EC13D05}"/>
                </a:ext>
              </a:extLst>
            </p:cNvPr>
            <p:cNvSpPr/>
            <p:nvPr/>
          </p:nvSpPr>
          <p:spPr>
            <a:xfrm>
              <a:off x="7428143" y="1748779"/>
              <a:ext cx="159171" cy="15917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B7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B75BB"/>
                  </a:solidFill>
                </a:rPr>
                <a:t>+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107B6A2-7B91-BCEA-BDB5-16244316B558}"/>
                </a:ext>
              </a:extLst>
            </p:cNvPr>
            <p:cNvCxnSpPr/>
            <p:nvPr/>
          </p:nvCxnSpPr>
          <p:spPr>
            <a:xfrm>
              <a:off x="6580682" y="1633346"/>
              <a:ext cx="0" cy="1846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C26755A-139D-D727-E6DD-07B841163BDF}"/>
                </a:ext>
              </a:extLst>
            </p:cNvPr>
            <p:cNvCxnSpPr>
              <a:cxnSpLocks/>
            </p:cNvCxnSpPr>
            <p:nvPr/>
          </p:nvCxnSpPr>
          <p:spPr>
            <a:xfrm>
              <a:off x="7647730" y="1748779"/>
              <a:ext cx="2228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1EB1D8F-C689-0D53-2DA2-8D1A49B86DA8}"/>
                </a:ext>
              </a:extLst>
            </p:cNvPr>
            <p:cNvSpPr txBox="1"/>
            <p:nvPr/>
          </p:nvSpPr>
          <p:spPr>
            <a:xfrm>
              <a:off x="7613570" y="1385413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C5EDF37-BF35-7EEA-B891-AF585AA929BF}"/>
              </a:ext>
            </a:extLst>
          </p:cNvPr>
          <p:cNvGrpSpPr/>
          <p:nvPr/>
        </p:nvGrpSpPr>
        <p:grpSpPr>
          <a:xfrm>
            <a:off x="2673457" y="4558359"/>
            <a:ext cx="2277716" cy="547757"/>
            <a:chOff x="5592885" y="2558016"/>
            <a:chExt cx="2277716" cy="547757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03F05DF6-40B8-6DB8-16DF-7FFD6517C99A}"/>
                </a:ext>
              </a:extLst>
            </p:cNvPr>
            <p:cNvSpPr/>
            <p:nvPr/>
          </p:nvSpPr>
          <p:spPr>
            <a:xfrm>
              <a:off x="5592885" y="2558016"/>
              <a:ext cx="422031" cy="314909"/>
            </a:xfrm>
            <a:custGeom>
              <a:avLst/>
              <a:gdLst>
                <a:gd name="connsiteX0" fmla="*/ 0 w 422031"/>
                <a:gd name="connsiteY0" fmla="*/ 154135 h 314909"/>
                <a:gd name="connsiteX1" fmla="*/ 140677 w 422031"/>
                <a:gd name="connsiteY1" fmla="*/ 3410 h 314909"/>
                <a:gd name="connsiteX2" fmla="*/ 130629 w 422031"/>
                <a:gd name="connsiteY2" fmla="*/ 284764 h 314909"/>
                <a:gd name="connsiteX3" fmla="*/ 291402 w 422031"/>
                <a:gd name="connsiteY3" fmla="*/ 113942 h 314909"/>
                <a:gd name="connsiteX4" fmla="*/ 291402 w 422031"/>
                <a:gd name="connsiteY4" fmla="*/ 284764 h 314909"/>
                <a:gd name="connsiteX5" fmla="*/ 422031 w 422031"/>
                <a:gd name="connsiteY5" fmla="*/ 314909 h 3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031" h="314909">
                  <a:moveTo>
                    <a:pt x="0" y="154135"/>
                  </a:moveTo>
                  <a:cubicBezTo>
                    <a:pt x="59453" y="67887"/>
                    <a:pt x="118906" y="-18361"/>
                    <a:pt x="140677" y="3410"/>
                  </a:cubicBezTo>
                  <a:cubicBezTo>
                    <a:pt x="162448" y="25181"/>
                    <a:pt x="105508" y="266342"/>
                    <a:pt x="130629" y="284764"/>
                  </a:cubicBezTo>
                  <a:cubicBezTo>
                    <a:pt x="155750" y="303186"/>
                    <a:pt x="264607" y="113942"/>
                    <a:pt x="291402" y="113942"/>
                  </a:cubicBezTo>
                  <a:cubicBezTo>
                    <a:pt x="318197" y="113942"/>
                    <a:pt x="269631" y="251270"/>
                    <a:pt x="291402" y="284764"/>
                  </a:cubicBezTo>
                  <a:cubicBezTo>
                    <a:pt x="313174" y="318259"/>
                    <a:pt x="373464" y="286439"/>
                    <a:pt x="422031" y="314909"/>
                  </a:cubicBezTo>
                </a:path>
              </a:pathLst>
            </a:custGeom>
            <a:noFill/>
            <a:ln w="19050">
              <a:solidFill>
                <a:srgbClr val="EA2324"/>
              </a:solidFill>
              <a:headEnd type="non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A846E80-6A62-7F3E-7768-17E19AE5EE0E}"/>
                </a:ext>
              </a:extLst>
            </p:cNvPr>
            <p:cNvSpPr/>
            <p:nvPr/>
          </p:nvSpPr>
          <p:spPr>
            <a:xfrm>
              <a:off x="6149650" y="2764077"/>
              <a:ext cx="155448" cy="155448"/>
            </a:xfrm>
            <a:prstGeom prst="ellipse">
              <a:avLst/>
            </a:prstGeom>
            <a:solidFill>
              <a:srgbClr val="EA2324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–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D963A88-ED61-43F2-8022-7F145338862C}"/>
                </a:ext>
              </a:extLst>
            </p:cNvPr>
            <p:cNvSpPr/>
            <p:nvPr/>
          </p:nvSpPr>
          <p:spPr>
            <a:xfrm>
              <a:off x="6341084" y="2756243"/>
              <a:ext cx="159171" cy="15917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B7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B75BB"/>
                  </a:solidFill>
                </a:rPr>
                <a:t>+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A225FBB-B0F4-62AA-60D6-198F0EBD2899}"/>
                </a:ext>
              </a:extLst>
            </p:cNvPr>
            <p:cNvSpPr/>
            <p:nvPr/>
          </p:nvSpPr>
          <p:spPr>
            <a:xfrm>
              <a:off x="7428143" y="2946602"/>
              <a:ext cx="159171" cy="15917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B7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B75BB"/>
                  </a:solidFill>
                </a:rPr>
                <a:t>+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B9B40C2-E2C6-BF40-F615-F56891E5A3CD}"/>
                </a:ext>
              </a:extLst>
            </p:cNvPr>
            <p:cNvCxnSpPr/>
            <p:nvPr/>
          </p:nvCxnSpPr>
          <p:spPr>
            <a:xfrm>
              <a:off x="6580682" y="2843587"/>
              <a:ext cx="0" cy="1846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6A0CCEA-527F-E31F-E1A6-45759EEA1A75}"/>
                </a:ext>
              </a:extLst>
            </p:cNvPr>
            <p:cNvSpPr txBox="1"/>
            <p:nvPr/>
          </p:nvSpPr>
          <p:spPr>
            <a:xfrm>
              <a:off x="7608991" y="259646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2F30FB60-D11D-ECD2-88E4-BEBBBBCF8440}"/>
                </a:ext>
              </a:extLst>
            </p:cNvPr>
            <p:cNvCxnSpPr>
              <a:cxnSpLocks/>
            </p:cNvCxnSpPr>
            <p:nvPr/>
          </p:nvCxnSpPr>
          <p:spPr>
            <a:xfrm>
              <a:off x="7647730" y="2967704"/>
              <a:ext cx="2228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7" name="Down Arrow 96">
            <a:extLst>
              <a:ext uri="{FF2B5EF4-FFF2-40B4-BE49-F238E27FC236}">
                <a16:creationId xmlns:a16="http://schemas.microsoft.com/office/drawing/2014/main" id="{91C93ED6-115F-36D2-102B-14CA693FD47D}"/>
              </a:ext>
            </a:extLst>
          </p:cNvPr>
          <p:cNvSpPr/>
          <p:nvPr/>
        </p:nvSpPr>
        <p:spPr>
          <a:xfrm>
            <a:off x="3606421" y="2720055"/>
            <a:ext cx="371789" cy="63304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43DC6C4-C403-3652-ED14-E373D0B41C98}"/>
              </a:ext>
            </a:extLst>
          </p:cNvPr>
          <p:cNvGrpSpPr/>
          <p:nvPr/>
        </p:nvGrpSpPr>
        <p:grpSpPr>
          <a:xfrm>
            <a:off x="7761021" y="3484798"/>
            <a:ext cx="2492651" cy="2276352"/>
            <a:chOff x="6389663" y="2571750"/>
            <a:chExt cx="2492651" cy="227635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95EC86F-D378-56B5-1860-ECBCE635A1F3}"/>
                </a:ext>
              </a:extLst>
            </p:cNvPr>
            <p:cNvSpPr/>
            <p:nvPr/>
          </p:nvSpPr>
          <p:spPr>
            <a:xfrm>
              <a:off x="6722347" y="2571750"/>
              <a:ext cx="2159967" cy="195000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287A3CD9-4704-7CD2-572F-E877A61E745F}"/>
                </a:ext>
              </a:extLst>
            </p:cNvPr>
            <p:cNvSpPr/>
            <p:nvPr/>
          </p:nvSpPr>
          <p:spPr>
            <a:xfrm>
              <a:off x="6747253" y="3039807"/>
              <a:ext cx="2110154" cy="1312588"/>
            </a:xfrm>
            <a:custGeom>
              <a:avLst/>
              <a:gdLst>
                <a:gd name="connsiteX0" fmla="*/ 0 w 2110154"/>
                <a:gd name="connsiteY0" fmla="*/ 1312588 h 1312588"/>
                <a:gd name="connsiteX1" fmla="*/ 532563 w 2110154"/>
                <a:gd name="connsiteY1" fmla="*/ 1202056 h 1312588"/>
                <a:gd name="connsiteX2" fmla="*/ 763675 w 2110154"/>
                <a:gd name="connsiteY2" fmla="*/ 870461 h 1312588"/>
                <a:gd name="connsiteX3" fmla="*/ 974690 w 2110154"/>
                <a:gd name="connsiteY3" fmla="*/ 207270 h 1312588"/>
                <a:gd name="connsiteX4" fmla="*/ 1155560 w 2110154"/>
                <a:gd name="connsiteY4" fmla="*/ 16351 h 1312588"/>
                <a:gd name="connsiteX5" fmla="*/ 1416818 w 2110154"/>
                <a:gd name="connsiteY5" fmla="*/ 558962 h 1312588"/>
                <a:gd name="connsiteX6" fmla="*/ 1678075 w 2110154"/>
                <a:gd name="connsiteY6" fmla="*/ 1021186 h 1312588"/>
                <a:gd name="connsiteX7" fmla="*/ 2110154 w 2110154"/>
                <a:gd name="connsiteY7" fmla="*/ 1222153 h 131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54" h="1312588" extrusionOk="0">
                  <a:moveTo>
                    <a:pt x="0" y="1312588"/>
                  </a:moveTo>
                  <a:cubicBezTo>
                    <a:pt x="195494" y="1289757"/>
                    <a:pt x="383355" y="1283974"/>
                    <a:pt x="532563" y="1202056"/>
                  </a:cubicBezTo>
                  <a:cubicBezTo>
                    <a:pt x="675888" y="1131746"/>
                    <a:pt x="674737" y="1036744"/>
                    <a:pt x="763675" y="870461"/>
                  </a:cubicBezTo>
                  <a:cubicBezTo>
                    <a:pt x="819356" y="722248"/>
                    <a:pt x="903946" y="379635"/>
                    <a:pt x="974690" y="207270"/>
                  </a:cubicBezTo>
                  <a:cubicBezTo>
                    <a:pt x="1033915" y="61587"/>
                    <a:pt x="1084364" y="-41073"/>
                    <a:pt x="1155560" y="16351"/>
                  </a:cubicBezTo>
                  <a:cubicBezTo>
                    <a:pt x="1257664" y="78337"/>
                    <a:pt x="1330899" y="389087"/>
                    <a:pt x="1416818" y="558962"/>
                  </a:cubicBezTo>
                  <a:cubicBezTo>
                    <a:pt x="1473494" y="721777"/>
                    <a:pt x="1542193" y="929791"/>
                    <a:pt x="1678075" y="1021186"/>
                  </a:cubicBezTo>
                  <a:cubicBezTo>
                    <a:pt x="1792832" y="1124099"/>
                    <a:pt x="2022079" y="1227530"/>
                    <a:pt x="2110154" y="122215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10154"/>
                        <a:gd name="connsiteY0" fmla="*/ 1312588 h 1312588"/>
                        <a:gd name="connsiteX1" fmla="*/ 532563 w 2110154"/>
                        <a:gd name="connsiteY1" fmla="*/ 1202056 h 1312588"/>
                        <a:gd name="connsiteX2" fmla="*/ 763675 w 2110154"/>
                        <a:gd name="connsiteY2" fmla="*/ 870461 h 1312588"/>
                        <a:gd name="connsiteX3" fmla="*/ 974690 w 2110154"/>
                        <a:gd name="connsiteY3" fmla="*/ 207270 h 1312588"/>
                        <a:gd name="connsiteX4" fmla="*/ 1155560 w 2110154"/>
                        <a:gd name="connsiteY4" fmla="*/ 16351 h 1312588"/>
                        <a:gd name="connsiteX5" fmla="*/ 1416818 w 2110154"/>
                        <a:gd name="connsiteY5" fmla="*/ 558962 h 1312588"/>
                        <a:gd name="connsiteX6" fmla="*/ 1678075 w 2110154"/>
                        <a:gd name="connsiteY6" fmla="*/ 1021186 h 1312588"/>
                        <a:gd name="connsiteX7" fmla="*/ 2110154 w 2110154"/>
                        <a:gd name="connsiteY7" fmla="*/ 1222153 h 13125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110154" h="1312588">
                          <a:moveTo>
                            <a:pt x="0" y="1312588"/>
                          </a:moveTo>
                          <a:cubicBezTo>
                            <a:pt x="202642" y="1294166"/>
                            <a:pt x="405284" y="1275744"/>
                            <a:pt x="532563" y="1202056"/>
                          </a:cubicBezTo>
                          <a:cubicBezTo>
                            <a:pt x="659842" y="1128368"/>
                            <a:pt x="689987" y="1036259"/>
                            <a:pt x="763675" y="870461"/>
                          </a:cubicBezTo>
                          <a:cubicBezTo>
                            <a:pt x="837363" y="704663"/>
                            <a:pt x="909376" y="349622"/>
                            <a:pt x="974690" y="207270"/>
                          </a:cubicBezTo>
                          <a:cubicBezTo>
                            <a:pt x="1040004" y="64918"/>
                            <a:pt x="1081872" y="-42264"/>
                            <a:pt x="1155560" y="16351"/>
                          </a:cubicBezTo>
                          <a:cubicBezTo>
                            <a:pt x="1229248" y="74966"/>
                            <a:pt x="1329732" y="391489"/>
                            <a:pt x="1416818" y="558962"/>
                          </a:cubicBezTo>
                          <a:cubicBezTo>
                            <a:pt x="1503904" y="726434"/>
                            <a:pt x="1562519" y="910654"/>
                            <a:pt x="1678075" y="1021186"/>
                          </a:cubicBezTo>
                          <a:cubicBezTo>
                            <a:pt x="1793631" y="1131718"/>
                            <a:pt x="2024743" y="1223828"/>
                            <a:pt x="2110154" y="1222153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5DB3C32-9680-50FC-77F1-94EAF64EACB1}"/>
                </a:ext>
              </a:extLst>
            </p:cNvPr>
            <p:cNvSpPr txBox="1"/>
            <p:nvPr/>
          </p:nvSpPr>
          <p:spPr>
            <a:xfrm>
              <a:off x="7665113" y="4540325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λ</a:t>
              </a:r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C260E97-C933-5979-5D8C-31FBF45C5193}"/>
                </a:ext>
              </a:extLst>
            </p:cNvPr>
            <p:cNvSpPr txBox="1"/>
            <p:nvPr/>
          </p:nvSpPr>
          <p:spPr>
            <a:xfrm rot="16200000">
              <a:off x="6391106" y="3437318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</p:grpSp>
      <p:sp>
        <p:nvSpPr>
          <p:cNvPr id="103" name="Down Arrow 102">
            <a:extLst>
              <a:ext uri="{FF2B5EF4-FFF2-40B4-BE49-F238E27FC236}">
                <a16:creationId xmlns:a16="http://schemas.microsoft.com/office/drawing/2014/main" id="{BA3B13B0-387C-E6FC-D4DB-27F11CD27493}"/>
              </a:ext>
            </a:extLst>
          </p:cNvPr>
          <p:cNvSpPr/>
          <p:nvPr/>
        </p:nvSpPr>
        <p:spPr>
          <a:xfrm rot="16200000">
            <a:off x="6490320" y="4305844"/>
            <a:ext cx="381837" cy="43810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ACAE264-51F5-03D8-E768-5A70EB754DBD}"/>
              </a:ext>
            </a:extLst>
          </p:cNvPr>
          <p:cNvSpPr txBox="1"/>
          <p:nvPr/>
        </p:nvSpPr>
        <p:spPr>
          <a:xfrm>
            <a:off x="628925" y="2122652"/>
            <a:ext cx="387979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Unknown Spectrum</a:t>
            </a:r>
          </a:p>
        </p:txBody>
      </p:sp>
    </p:spTree>
    <p:extLst>
      <p:ext uri="{BB962C8B-B14F-4D97-AF65-F5344CB8AC3E}">
        <p14:creationId xmlns:p14="http://schemas.microsoft.com/office/powerpoint/2010/main" val="244438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C139-DDB7-4DA0-EAB4-EFC67B855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975"/>
            <a:ext cx="10515600" cy="812413"/>
          </a:xfrm>
        </p:spPr>
        <p:txBody>
          <a:bodyPr>
            <a:noAutofit/>
          </a:bodyPr>
          <a:lstStyle/>
          <a:p>
            <a:r>
              <a:rPr lang="en-US" sz="3600" dirty="0"/>
              <a:t>Challenge: How do we identify the wavelengths and power intensities of the unknown spectrum?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D3A0E7-E371-FC46-9A60-08A91A32375A}"/>
              </a:ext>
            </a:extLst>
          </p:cNvPr>
          <p:cNvGrpSpPr/>
          <p:nvPr/>
        </p:nvGrpSpPr>
        <p:grpSpPr>
          <a:xfrm>
            <a:off x="3647032" y="2469117"/>
            <a:ext cx="3448475" cy="1527481"/>
            <a:chOff x="423274" y="947738"/>
            <a:chExt cx="3448475" cy="15274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BFB1932-F94D-23C6-DCB9-B6A4E74638FA}"/>
                </a:ext>
              </a:extLst>
            </p:cNvPr>
            <p:cNvSpPr/>
            <p:nvPr/>
          </p:nvSpPr>
          <p:spPr>
            <a:xfrm>
              <a:off x="423274" y="993162"/>
              <a:ext cx="2705098" cy="307777"/>
            </a:xfrm>
            <a:prstGeom prst="rect">
              <a:avLst/>
            </a:prstGeom>
            <a:solidFill>
              <a:srgbClr val="91C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2081EBA-C31C-FF91-BAD6-697C25E22BC9}"/>
                </a:ext>
              </a:extLst>
            </p:cNvPr>
            <p:cNvGrpSpPr/>
            <p:nvPr/>
          </p:nvGrpSpPr>
          <p:grpSpPr>
            <a:xfrm>
              <a:off x="423274" y="947738"/>
              <a:ext cx="2705100" cy="1527481"/>
              <a:chOff x="5011872" y="2121989"/>
              <a:chExt cx="3418319" cy="152748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6B8255-2749-0E29-2846-641345304C5F}"/>
                  </a:ext>
                </a:extLst>
              </p:cNvPr>
              <p:cNvSpPr/>
              <p:nvPr/>
            </p:nvSpPr>
            <p:spPr>
              <a:xfrm>
                <a:off x="5011873" y="2758284"/>
                <a:ext cx="3418317" cy="307777"/>
              </a:xfrm>
              <a:prstGeom prst="rect">
                <a:avLst/>
              </a:prstGeom>
              <a:solidFill>
                <a:srgbClr val="91C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47BC2CA-3E68-3B46-0F3B-40490D229CE2}"/>
                  </a:ext>
                </a:extLst>
              </p:cNvPr>
              <p:cNvSpPr/>
              <p:nvPr/>
            </p:nvSpPr>
            <p:spPr>
              <a:xfrm>
                <a:off x="5011874" y="3068356"/>
                <a:ext cx="3418317" cy="581114"/>
              </a:xfrm>
              <a:prstGeom prst="rect">
                <a:avLst/>
              </a:prstGeom>
              <a:solidFill>
                <a:srgbClr val="A8AA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CF5DFB2-AE3D-1672-D997-61490D8D4366}"/>
                  </a:ext>
                </a:extLst>
              </p:cNvPr>
              <p:cNvSpPr/>
              <p:nvPr/>
            </p:nvSpPr>
            <p:spPr>
              <a:xfrm>
                <a:off x="5011873" y="2482337"/>
                <a:ext cx="3418317" cy="280589"/>
              </a:xfrm>
              <a:prstGeom prst="rect">
                <a:avLst/>
              </a:prstGeom>
              <a:solidFill>
                <a:srgbClr val="9ECB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0646DD-085C-C8FC-3AF0-64B3E74F2BA0}"/>
                  </a:ext>
                </a:extLst>
              </p:cNvPr>
              <p:cNvSpPr/>
              <p:nvPr/>
            </p:nvSpPr>
            <p:spPr>
              <a:xfrm>
                <a:off x="7817619" y="2754459"/>
                <a:ext cx="612572" cy="311602"/>
              </a:xfrm>
              <a:prstGeom prst="rect">
                <a:avLst/>
              </a:prstGeom>
              <a:solidFill>
                <a:srgbClr val="F895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221FF36-ADB2-85A7-08A5-3FB760E53347}"/>
                  </a:ext>
                </a:extLst>
              </p:cNvPr>
              <p:cNvSpPr/>
              <p:nvPr/>
            </p:nvSpPr>
            <p:spPr>
              <a:xfrm>
                <a:off x="5012447" y="2754459"/>
                <a:ext cx="612572" cy="311602"/>
              </a:xfrm>
              <a:prstGeom prst="rect">
                <a:avLst/>
              </a:prstGeom>
              <a:solidFill>
                <a:srgbClr val="F895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9D1EE62-9489-A555-F7D9-6CD3937B2449}"/>
                  </a:ext>
                </a:extLst>
              </p:cNvPr>
              <p:cNvGrpSpPr/>
              <p:nvPr/>
            </p:nvGrpSpPr>
            <p:grpSpPr>
              <a:xfrm>
                <a:off x="5011874" y="3066826"/>
                <a:ext cx="3418317" cy="0"/>
                <a:chOff x="5042019" y="3656070"/>
                <a:chExt cx="3418317" cy="0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483DA3C-CA6B-8856-35DD-6204268C891B}"/>
                    </a:ext>
                  </a:extLst>
                </p:cNvPr>
                <p:cNvCxnSpPr/>
                <p:nvPr/>
              </p:nvCxnSpPr>
              <p:spPr>
                <a:xfrm>
                  <a:off x="5042019" y="3656070"/>
                  <a:ext cx="3418317" cy="0"/>
                </a:xfrm>
                <a:prstGeom prst="line">
                  <a:avLst/>
                </a:prstGeom>
                <a:ln w="38100" cap="rnd" cmpd="sng">
                  <a:prstDash val="sysDot"/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F6B5212B-D45B-BC13-CBFB-EC836793D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2019" y="3656070"/>
                  <a:ext cx="3418317" cy="0"/>
                </a:xfrm>
                <a:prstGeom prst="line">
                  <a:avLst/>
                </a:prstGeom>
                <a:ln w="15875" cap="rnd" cmpd="sng">
                  <a:prstDash val="solid"/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FFF011-E11A-75FC-FF16-5EC1626494D3}"/>
                  </a:ext>
                </a:extLst>
              </p:cNvPr>
              <p:cNvSpPr/>
              <p:nvPr/>
            </p:nvSpPr>
            <p:spPr>
              <a:xfrm>
                <a:off x="7817619" y="2166094"/>
                <a:ext cx="612572" cy="311602"/>
              </a:xfrm>
              <a:prstGeom prst="rect">
                <a:avLst/>
              </a:prstGeom>
              <a:solidFill>
                <a:srgbClr val="F895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5352E32-1382-70D9-9F95-5F5DB2C42230}"/>
                  </a:ext>
                </a:extLst>
              </p:cNvPr>
              <p:cNvSpPr/>
              <p:nvPr/>
            </p:nvSpPr>
            <p:spPr>
              <a:xfrm>
                <a:off x="5012447" y="2166094"/>
                <a:ext cx="612572" cy="311602"/>
              </a:xfrm>
              <a:prstGeom prst="rect">
                <a:avLst/>
              </a:prstGeom>
              <a:solidFill>
                <a:srgbClr val="F895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71E5856-F40A-77C2-A1DD-C6EFC8802EC5}"/>
                  </a:ext>
                </a:extLst>
              </p:cNvPr>
              <p:cNvGrpSpPr/>
              <p:nvPr/>
            </p:nvGrpSpPr>
            <p:grpSpPr>
              <a:xfrm>
                <a:off x="5011872" y="2473870"/>
                <a:ext cx="3418317" cy="0"/>
                <a:chOff x="5042019" y="3656070"/>
                <a:chExt cx="3418317" cy="0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6BA10513-A51E-C7A4-BA82-8DED68228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2019" y="3656070"/>
                  <a:ext cx="3418317" cy="0"/>
                </a:xfrm>
                <a:prstGeom prst="line">
                  <a:avLst/>
                </a:prstGeom>
                <a:ln w="15875" cap="rnd" cmpd="sng">
                  <a:prstDash val="solid"/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A5C64A5-1699-E766-7B35-610FE7074E37}"/>
                    </a:ext>
                  </a:extLst>
                </p:cNvPr>
                <p:cNvCxnSpPr/>
                <p:nvPr/>
              </p:nvCxnSpPr>
              <p:spPr>
                <a:xfrm>
                  <a:off x="5042019" y="3656070"/>
                  <a:ext cx="3418317" cy="0"/>
                </a:xfrm>
                <a:prstGeom prst="line">
                  <a:avLst/>
                </a:prstGeom>
                <a:ln w="38100" cap="rnd" cmpd="sng">
                  <a:prstDash val="sysDot"/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6A3272-929F-7497-E41F-49D923AAF605}"/>
                  </a:ext>
                </a:extLst>
              </p:cNvPr>
              <p:cNvSpPr txBox="1"/>
              <p:nvPr/>
            </p:nvSpPr>
            <p:spPr>
              <a:xfrm>
                <a:off x="5611006" y="2446290"/>
                <a:ext cx="19643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Sputtered SiO</a:t>
                </a:r>
                <a:r>
                  <a:rPr lang="en-US" baseline="-25000"/>
                  <a:t>2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AEA353-37A0-782C-578A-16BCD52A54D5}"/>
                  </a:ext>
                </a:extLst>
              </p:cNvPr>
              <p:cNvSpPr txBox="1"/>
              <p:nvPr/>
            </p:nvSpPr>
            <p:spPr>
              <a:xfrm>
                <a:off x="5073263" y="2121989"/>
                <a:ext cx="4042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Au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7C213A-D342-1A3E-ECB5-94BE88E0ECE8}"/>
                  </a:ext>
                </a:extLst>
              </p:cNvPr>
              <p:cNvSpPr txBox="1"/>
              <p:nvPr/>
            </p:nvSpPr>
            <p:spPr>
              <a:xfrm>
                <a:off x="7878435" y="2131934"/>
                <a:ext cx="4042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Au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41C604-BC97-8622-17D6-DA6598B422A7}"/>
                </a:ext>
              </a:extLst>
            </p:cNvPr>
            <p:cNvSpPr txBox="1"/>
            <p:nvPr/>
          </p:nvSpPr>
          <p:spPr>
            <a:xfrm>
              <a:off x="3128372" y="1704726"/>
              <a:ext cx="691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</a:t>
              </a:r>
              <a:r>
                <a:rPr lang="en-US" baseline="30000"/>
                <a:t>st</a:t>
              </a:r>
              <a:r>
                <a:rPr lang="en-US"/>
                <a:t> Gr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6CFCBC-6BBD-9C64-D90A-5D1B802118C7}"/>
                </a:ext>
              </a:extLst>
            </p:cNvPr>
            <p:cNvSpPr txBox="1"/>
            <p:nvPr/>
          </p:nvSpPr>
          <p:spPr>
            <a:xfrm>
              <a:off x="3130841" y="1079048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2</a:t>
              </a:r>
              <a:r>
                <a:rPr lang="en-US" baseline="30000"/>
                <a:t>nd</a:t>
              </a:r>
              <a:r>
                <a:rPr lang="en-US"/>
                <a:t> Gr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7BB0A92-5E51-8F29-535E-28C9313DB167}"/>
              </a:ext>
            </a:extLst>
          </p:cNvPr>
          <p:cNvGrpSpPr/>
          <p:nvPr/>
        </p:nvGrpSpPr>
        <p:grpSpPr>
          <a:xfrm>
            <a:off x="7359458" y="1511901"/>
            <a:ext cx="4080510" cy="5346099"/>
            <a:chOff x="6395251" y="1505614"/>
            <a:chExt cx="4080510" cy="5346099"/>
          </a:xfrm>
        </p:grpSpPr>
        <p:pic>
          <p:nvPicPr>
            <p:cNvPr id="24" name="Picture 23" descr="Text&#10;&#10;Description automatically generated">
              <a:extLst>
                <a:ext uri="{FF2B5EF4-FFF2-40B4-BE49-F238E27FC236}">
                  <a16:creationId xmlns:a16="http://schemas.microsoft.com/office/drawing/2014/main" id="{4D16E373-D703-A666-8A79-4DAEA680D5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7500" b="6535"/>
            <a:stretch/>
          </p:blipFill>
          <p:spPr>
            <a:xfrm>
              <a:off x="6395251" y="1774765"/>
              <a:ext cx="4080510" cy="486552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81E084-5B4D-112C-BC72-7E0FBF590761}"/>
                </a:ext>
              </a:extLst>
            </p:cNvPr>
            <p:cNvSpPr txBox="1"/>
            <p:nvPr/>
          </p:nvSpPr>
          <p:spPr>
            <a:xfrm>
              <a:off x="9600280" y="5940337"/>
              <a:ext cx="875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</a:t>
              </a:r>
              <a:r>
                <a:rPr lang="en-US" baseline="30000"/>
                <a:t>st</a:t>
              </a:r>
              <a:r>
                <a:rPr lang="en-US"/>
                <a:t> Gr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F79492-D199-BDA7-067F-52B486ADB74C}"/>
                </a:ext>
              </a:extLst>
            </p:cNvPr>
            <p:cNvSpPr txBox="1"/>
            <p:nvPr/>
          </p:nvSpPr>
          <p:spPr>
            <a:xfrm>
              <a:off x="9600280" y="3488219"/>
              <a:ext cx="875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2</a:t>
              </a:r>
              <a:r>
                <a:rPr lang="en-US" baseline="30000"/>
                <a:t>nd</a:t>
              </a:r>
              <a:r>
                <a:rPr lang="en-US"/>
                <a:t> Gr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4221B3-8294-507B-521C-8B79DB86A845}"/>
                </a:ext>
              </a:extLst>
            </p:cNvPr>
            <p:cNvSpPr txBox="1"/>
            <p:nvPr/>
          </p:nvSpPr>
          <p:spPr>
            <a:xfrm>
              <a:off x="7182020" y="2144097"/>
              <a:ext cx="54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Red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9C447D-7F1B-CC79-3562-3F930EC1EF64}"/>
                </a:ext>
              </a:extLst>
            </p:cNvPr>
            <p:cNvSpPr txBox="1"/>
            <p:nvPr/>
          </p:nvSpPr>
          <p:spPr>
            <a:xfrm>
              <a:off x="7407753" y="1732181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70C0"/>
                  </a:solidFill>
                </a:rPr>
                <a:t>Blue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E21A46-3FDD-2DD3-C016-41B36C9C937E}"/>
                </a:ext>
              </a:extLst>
            </p:cNvPr>
            <p:cNvSpPr txBox="1"/>
            <p:nvPr/>
          </p:nvSpPr>
          <p:spPr>
            <a:xfrm>
              <a:off x="7707675" y="1505614"/>
              <a:ext cx="1073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Red</a:t>
              </a:r>
              <a:r>
                <a:rPr lang="en-US" dirty="0" err="1"/>
                <a:t>+</a:t>
              </a:r>
              <a:r>
                <a:rPr lang="en-US" dirty="0" err="1">
                  <a:solidFill>
                    <a:srgbClr val="0070C0"/>
                  </a:solidFill>
                </a:rPr>
                <a:t>Blue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F9CC8F5-B20C-2BDA-5239-0579978C2FBC}"/>
                </a:ext>
              </a:extLst>
            </p:cNvPr>
            <p:cNvSpPr txBox="1"/>
            <p:nvPr/>
          </p:nvSpPr>
          <p:spPr>
            <a:xfrm>
              <a:off x="8491577" y="1709756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70C0"/>
                  </a:solidFill>
                </a:rPr>
                <a:t>Blue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BE4ED2-3FFE-31BC-15B2-0EA015170B86}"/>
                </a:ext>
              </a:extLst>
            </p:cNvPr>
            <p:cNvSpPr txBox="1"/>
            <p:nvPr/>
          </p:nvSpPr>
          <p:spPr>
            <a:xfrm>
              <a:off x="8888830" y="1994522"/>
              <a:ext cx="54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Red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637436C-60E9-F81B-5135-CA2E68654EF8}"/>
                </a:ext>
              </a:extLst>
            </p:cNvPr>
            <p:cNvSpPr txBox="1"/>
            <p:nvPr/>
          </p:nvSpPr>
          <p:spPr>
            <a:xfrm>
              <a:off x="9131133" y="1590099"/>
              <a:ext cx="1073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err="1">
                  <a:solidFill>
                    <a:srgbClr val="0070C0"/>
                  </a:solidFill>
                </a:rPr>
                <a:t>Blue</a:t>
              </a:r>
              <a:r>
                <a:rPr lang="en-US" err="1"/>
                <a:t>+</a:t>
              </a:r>
              <a:r>
                <a:rPr lang="en-US" err="1">
                  <a:solidFill>
                    <a:srgbClr val="FF0000"/>
                  </a:solidFill>
                </a:rPr>
                <a:t>Red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DC40048-C1A2-3810-79A7-58881FD00F08}"/>
                </a:ext>
              </a:extLst>
            </p:cNvPr>
            <p:cNvSpPr txBox="1"/>
            <p:nvPr/>
          </p:nvSpPr>
          <p:spPr>
            <a:xfrm>
              <a:off x="8245238" y="6482381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Time (s)</a:t>
              </a:r>
            </a:p>
          </p:txBody>
        </p:sp>
      </p:grpSp>
      <p:pic>
        <p:nvPicPr>
          <p:cNvPr id="38" name="Picture 37" descr="A framed painting on a wall&#10;&#10;Description automatically generated with medium confidence">
            <a:extLst>
              <a:ext uri="{FF2B5EF4-FFF2-40B4-BE49-F238E27FC236}">
                <a16:creationId xmlns:a16="http://schemas.microsoft.com/office/drawing/2014/main" id="{33FE6A00-68CD-22FA-3DB2-7E31621F13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5000"/>
                    </a14:imgEffect>
                  </a14:imgLayer>
                </a14:imgProps>
              </a:ext>
            </a:extLst>
          </a:blip>
          <a:srcRect l="7301" t="3017" r="26667" b="2387"/>
          <a:stretch/>
        </p:blipFill>
        <p:spPr>
          <a:xfrm rot="5400000">
            <a:off x="813921" y="1899133"/>
            <a:ext cx="2352120" cy="252723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F1367A2-FDD4-0B9D-EC13-927BE2023209}"/>
              </a:ext>
            </a:extLst>
          </p:cNvPr>
          <p:cNvSpPr txBox="1"/>
          <p:nvPr/>
        </p:nvSpPr>
        <p:spPr>
          <a:xfrm>
            <a:off x="944779" y="4446351"/>
            <a:ext cx="2308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Photograph of the Intercalated Gr/QD/SiO</a:t>
            </a:r>
            <a:r>
              <a:rPr lang="en-US" baseline="-25000" dirty="0"/>
              <a:t>2</a:t>
            </a:r>
            <a:r>
              <a:rPr lang="en-US" dirty="0"/>
              <a:t> Device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240F32-408A-8B4B-B2BA-8C27019C926B}"/>
              </a:ext>
            </a:extLst>
          </p:cNvPr>
          <p:cNvSpPr txBox="1"/>
          <p:nvPr/>
        </p:nvSpPr>
        <p:spPr>
          <a:xfrm>
            <a:off x="7334915" y="1181282"/>
            <a:ext cx="465009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Photocurrent Response to Red and Blue Lasers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102974-2835-8D02-4DC0-E823A5F9C52A}"/>
              </a:ext>
            </a:extLst>
          </p:cNvPr>
          <p:cNvSpPr txBox="1"/>
          <p:nvPr/>
        </p:nvSpPr>
        <p:spPr>
          <a:xfrm>
            <a:off x="906568" y="5699850"/>
            <a:ext cx="596659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We need to use Machine Learning Models to train and predict the spectrum of the incident light</a:t>
            </a:r>
          </a:p>
        </p:txBody>
      </p:sp>
    </p:spTree>
    <p:extLst>
      <p:ext uri="{BB962C8B-B14F-4D97-AF65-F5344CB8AC3E}">
        <p14:creationId xmlns:p14="http://schemas.microsoft.com/office/powerpoint/2010/main" val="1709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4679</TotalTime>
  <Words>730</Words>
  <Application>Microsoft Macintosh PowerPoint</Application>
  <PresentationFormat>Widescreen</PresentationFormat>
  <Paragraphs>141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Times New Roman</vt:lpstr>
      <vt:lpstr>Office Theme</vt:lpstr>
      <vt:lpstr>Machine Learning to extract spectral information from Graphene/Quantum Dot multilayer devices</vt:lpstr>
      <vt:lpstr>Goal: Infer/Extract light spectra using thin film photodetectors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Intercalated Gr/QD/SiO2 Devices as a Photospectrometer</vt:lpstr>
      <vt:lpstr>Challenge: How do we identify the wavelengths and power intensities of the unknown spectrum? </vt:lpstr>
      <vt:lpstr>In Literature:  A Black Phosphorus Device with Linear Regression Models</vt:lpstr>
      <vt:lpstr>Adapting the literature’s Linear Regression Models to our devices </vt:lpstr>
      <vt:lpstr>Other Machine Learning Models (Tree-based or Neural Network)</vt:lpstr>
      <vt:lpstr>Other Machine Learning Models (Tree-based or Neural Network)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Multispectral Photodetectors with Intercalated Graphene and Quantum Dots</dc:title>
  <dc:creator>Ju Y Shang</dc:creator>
  <cp:lastModifiedBy>Ju Y Shang</cp:lastModifiedBy>
  <cp:revision>7</cp:revision>
  <dcterms:created xsi:type="dcterms:W3CDTF">2023-03-23T20:26:49Z</dcterms:created>
  <dcterms:modified xsi:type="dcterms:W3CDTF">2023-04-19T01:40:43Z</dcterms:modified>
</cp:coreProperties>
</file>